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  <p:sldMasterId id="2147483694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306" r:id="rId5"/>
    <p:sldId id="296" r:id="rId6"/>
    <p:sldId id="310" r:id="rId7"/>
    <p:sldId id="316" r:id="rId8"/>
    <p:sldId id="305" r:id="rId9"/>
    <p:sldId id="317" r:id="rId10"/>
    <p:sldId id="307" r:id="rId11"/>
    <p:sldId id="308" r:id="rId12"/>
    <p:sldId id="302" r:id="rId13"/>
    <p:sldId id="309" r:id="rId14"/>
    <p:sldId id="311" r:id="rId15"/>
    <p:sldId id="312" r:id="rId16"/>
    <p:sldId id="313" r:id="rId17"/>
    <p:sldId id="314" r:id="rId18"/>
    <p:sldId id="315" r:id="rId19"/>
    <p:sldId id="297" r:id="rId20"/>
    <p:sldId id="298" r:id="rId21"/>
    <p:sldId id="299" r:id="rId22"/>
    <p:sldId id="300" r:id="rId23"/>
    <p:sldId id="301" r:id="rId2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61" userDrawn="1">
          <p15:clr>
            <a:srgbClr val="A4A3A4"/>
          </p15:clr>
        </p15:guide>
        <p15:guide id="3" orient="horz" pos="569" userDrawn="1">
          <p15:clr>
            <a:srgbClr val="A4A3A4"/>
          </p15:clr>
        </p15:guide>
        <p15:guide id="4" pos="38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027"/>
    <a:srgbClr val="3C3C3C"/>
    <a:srgbClr val="EFEFEF"/>
    <a:srgbClr val="3A3A3D"/>
    <a:srgbClr val="02AEF0"/>
    <a:srgbClr val="2C2C2E"/>
    <a:srgbClr val="828282"/>
    <a:srgbClr val="F9F9F9"/>
    <a:srgbClr val="2BB2ED"/>
    <a:srgbClr val="00A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36" autoAdjust="0"/>
    <p:restoredTop sz="94675" autoAdjust="0"/>
  </p:normalViewPr>
  <p:slideViewPr>
    <p:cSldViewPr snapToGrid="0">
      <p:cViewPr varScale="1">
        <p:scale>
          <a:sx n="86" d="100"/>
          <a:sy n="86" d="100"/>
        </p:scale>
        <p:origin x="1158" y="96"/>
      </p:cViewPr>
      <p:guideLst>
        <p:guide orient="horz" pos="2160"/>
        <p:guide pos="3961"/>
        <p:guide orient="horz" pos="569"/>
        <p:guide pos="38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6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11E28-D637-41B9-953E-BB3A2A63BC75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60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>
              <a:defRPr sz="14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19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>
              <a:defRPr sz="1400"/>
            </a:lvl1pPr>
          </a:lstStyle>
          <a:p>
            <a:fld id="{7C8A84C6-D19B-4334-B010-B601E71E6761}" type="datetimeFigureOut">
              <a:rPr lang="en-CA" smtClean="0"/>
              <a:pPr/>
              <a:t>2017-05-15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7" rIns="96655" bIns="4832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5" tIns="48327" rIns="96655" bIns="483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>
              <a:defRPr sz="14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19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>
              <a:defRPr sz="1400"/>
            </a:lvl1pPr>
          </a:lstStyle>
          <a:p>
            <a:fld id="{16261EC7-9CEE-4AC0-B5A0-EB32C7396AF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08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1EC7-9CEE-4AC0-B5A0-EB32C7396AF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33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Reboots impact my business.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/>
              <a:t>When a reboot is required, the systems need to be back in service ASAP.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Large server images take too long to configure and install.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Large images take a long time to install and configure.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Transferring images consumes too much network bandwidth.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Storing images requires too much disk space.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aseline="0" dirty="0"/>
              <a:t>SECURITY</a:t>
            </a:r>
          </a:p>
          <a:p>
            <a:r>
              <a:rPr lang="en-US" baseline="0" dirty="0"/>
              <a:t>Shrink the surface to help prevent attacks. </a:t>
            </a:r>
          </a:p>
          <a:p>
            <a:r>
              <a:rPr lang="en-US" baseline="0" dirty="0"/>
              <a:t>I need an OS without as many vulnerabilities.</a:t>
            </a:r>
          </a:p>
          <a:p>
            <a:endParaRPr lang="en-US" baseline="0" dirty="0"/>
          </a:p>
          <a:p>
            <a:r>
              <a:rPr lang="en-US" dirty="0"/>
              <a:t>DENSITY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Infrastructure requires too many resources.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If the OS consumes fewer resources, I can increase my VM density.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Higher VM density lowers my costs and increases my efficiency &amp; margins.</a:t>
            </a:r>
          </a:p>
          <a:p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1EC7-9CEE-4AC0-B5A0-EB32C7396AFF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534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Reboots impact my business.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/>
              <a:t>When a reboot is required, the systems need to be back in service ASAP.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Large server images take too long to configure and install.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Large images take a long time to install and configure.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Transferring images consumes too much network bandwidth.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Storing images requires too much disk space.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aseline="0" dirty="0"/>
              <a:t>SECURITY</a:t>
            </a:r>
          </a:p>
          <a:p>
            <a:r>
              <a:rPr lang="en-US" baseline="0" dirty="0"/>
              <a:t>Shrink the surface to help prevent attacks. </a:t>
            </a:r>
          </a:p>
          <a:p>
            <a:r>
              <a:rPr lang="en-US" baseline="0" dirty="0"/>
              <a:t>I need an OS without as many vulnerabilities.</a:t>
            </a:r>
          </a:p>
          <a:p>
            <a:endParaRPr lang="en-US" baseline="0" dirty="0"/>
          </a:p>
          <a:p>
            <a:r>
              <a:rPr lang="en-US" dirty="0"/>
              <a:t>DENSITY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Infrastructure requires too many resources.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If the OS consumes fewer resources, I can increase my VM density.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Higher VM density lowers my costs and increases my efficiency &amp; margins.</a:t>
            </a:r>
          </a:p>
          <a:p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1EC7-9CEE-4AC0-B5A0-EB32C7396AFF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45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Reboots impact my business.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/>
              <a:t>When a reboot is required, the systems need to be back in service ASAP.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Large server images take too long to configure and install.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Large images take a long time to install and configure.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Transferring images consumes too much network bandwidth.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Storing images requires too much disk space.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aseline="0" dirty="0"/>
              <a:t>SECURITY</a:t>
            </a:r>
          </a:p>
          <a:p>
            <a:r>
              <a:rPr lang="en-US" baseline="0" dirty="0"/>
              <a:t>Shrink the surface to help prevent attacks. </a:t>
            </a:r>
          </a:p>
          <a:p>
            <a:r>
              <a:rPr lang="en-US" baseline="0" dirty="0"/>
              <a:t>I need an OS without as many vulnerabilities.</a:t>
            </a:r>
          </a:p>
          <a:p>
            <a:endParaRPr lang="en-US" baseline="0" dirty="0"/>
          </a:p>
          <a:p>
            <a:r>
              <a:rPr lang="en-US" dirty="0"/>
              <a:t>DENSITY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Infrastructure requires too many resources.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If the OS consumes fewer resources, I can increase my VM density.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Higher VM density lowers my costs and increases my efficiency &amp; margins.</a:t>
            </a:r>
          </a:p>
          <a:p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1EC7-9CEE-4AC0-B5A0-EB32C7396AFF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317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Reboots impact my business.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/>
              <a:t>When a reboot is required, the systems need to be back in service ASAP.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Large server images take too long to configure and install.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Large images take a long time to install and configure.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Transferring images consumes too much network bandwidth.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Storing images requires too much disk space.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aseline="0" dirty="0"/>
              <a:t>SECURITY</a:t>
            </a:r>
          </a:p>
          <a:p>
            <a:r>
              <a:rPr lang="en-US" baseline="0" dirty="0"/>
              <a:t>Shrink the surface to help prevent attacks. </a:t>
            </a:r>
          </a:p>
          <a:p>
            <a:r>
              <a:rPr lang="en-US" baseline="0" dirty="0"/>
              <a:t>I need an OS without as many vulnerabilities.</a:t>
            </a:r>
          </a:p>
          <a:p>
            <a:endParaRPr lang="en-US" baseline="0" dirty="0"/>
          </a:p>
          <a:p>
            <a:r>
              <a:rPr lang="en-US" dirty="0"/>
              <a:t>DENSITY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Infrastructure requires too many resources.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If the OS consumes fewer resources, I can increase my VM density.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Higher VM density lowers my costs and increases my efficiency &amp; margins.</a:t>
            </a:r>
          </a:p>
          <a:p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1EC7-9CEE-4AC0-B5A0-EB32C7396AFF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086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0"/>
          <a:stretch/>
        </p:blipFill>
        <p:spPr>
          <a:xfrm>
            <a:off x="-4957" y="150127"/>
            <a:ext cx="2162342" cy="6049369"/>
          </a:xfrm>
          <a:prstGeom prst="rect">
            <a:avLst/>
          </a:prstGeom>
        </p:spPr>
      </p:pic>
      <p:sp>
        <p:nvSpPr>
          <p:cNvPr id="33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973689" y="731032"/>
            <a:ext cx="4106408" cy="360363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 i="0" baseline="0">
                <a:solidFill>
                  <a:srgbClr val="3C3C3C"/>
                </a:solidFill>
                <a:latin typeface="Avenir Next LT Pro Demi"/>
                <a:cs typeface="Avenir Next LT Pro Demi"/>
              </a:defRPr>
            </a:lvl1pPr>
          </a:lstStyle>
          <a:p>
            <a:pPr lvl="0"/>
            <a:r>
              <a:rPr lang="en-US" dirty="0"/>
              <a:t>TEAM TITLE</a:t>
            </a:r>
            <a:endParaRPr lang="en-CA" dirty="0"/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389931" y="4285050"/>
            <a:ext cx="1804622" cy="32760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EC491F"/>
                </a:solidFill>
                <a:latin typeface="AvenirNext LT Pro" charset="0"/>
                <a:ea typeface="AvenirNext LT Pro" charset="0"/>
                <a:cs typeface="AvenirNext LT Pro" charset="0"/>
              </a:defRPr>
            </a:lvl1pPr>
          </a:lstStyle>
          <a:p>
            <a:pPr lvl="0"/>
            <a:r>
              <a:rPr lang="en-US" dirty="0"/>
              <a:t>Position</a:t>
            </a:r>
            <a:endParaRPr lang="en-CA" dirty="0"/>
          </a:p>
        </p:txBody>
      </p:sp>
      <p:sp>
        <p:nvSpPr>
          <p:cNvPr id="40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2389931" y="2172357"/>
            <a:ext cx="1804621" cy="1802995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>
                <a:latin typeface="AvenirNext LT Pro"/>
              </a:defRPr>
            </a:lvl1pPr>
          </a:lstStyle>
          <a:p>
            <a:r>
              <a:rPr lang="en-CA" dirty="0"/>
              <a:t>Picture here</a:t>
            </a:r>
          </a:p>
        </p:txBody>
      </p:sp>
      <p:sp>
        <p:nvSpPr>
          <p:cNvPr id="5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2389931" y="3990951"/>
            <a:ext cx="1804621" cy="360363"/>
          </a:xfrm>
          <a:prstGeom prst="rect">
            <a:avLst/>
          </a:prstGeom>
        </p:spPr>
        <p:txBody>
          <a:bodyPr/>
          <a:lstStyle>
            <a:lvl1pPr algn="l">
              <a:buNone/>
              <a:defRPr sz="1600" b="0" i="0" baseline="0">
                <a:solidFill>
                  <a:srgbClr val="3C3C3C"/>
                </a:solidFill>
                <a:latin typeface="Avenir Next LT Pro Medium" charset="0"/>
                <a:ea typeface="Avenir Next LT Pro Medium" charset="0"/>
                <a:cs typeface="Avenir Next LT Pro Medium" charset="0"/>
              </a:defRPr>
            </a:lvl1pPr>
          </a:lstStyle>
          <a:p>
            <a:pPr lvl="0"/>
            <a:r>
              <a:rPr lang="en-US" dirty="0"/>
              <a:t>Name Surname</a:t>
            </a:r>
            <a:endParaRPr lang="en-CA" dirty="0"/>
          </a:p>
        </p:txBody>
      </p:sp>
      <p:sp>
        <p:nvSpPr>
          <p:cNvPr id="52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143822" y="4290856"/>
            <a:ext cx="1804622" cy="32760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EC491F"/>
                </a:solidFill>
                <a:latin typeface="AvenirNext LT Pro" charset="0"/>
                <a:ea typeface="AvenirNext LT Pro" charset="0"/>
                <a:cs typeface="AvenirNext LT Pro" charset="0"/>
              </a:defRPr>
            </a:lvl1pPr>
          </a:lstStyle>
          <a:p>
            <a:pPr lvl="0"/>
            <a:r>
              <a:rPr lang="en-US" dirty="0"/>
              <a:t>Position</a:t>
            </a:r>
            <a:endParaRPr lang="en-CA" dirty="0"/>
          </a:p>
        </p:txBody>
      </p:sp>
      <p:sp>
        <p:nvSpPr>
          <p:cNvPr id="53" name="Picture Placeholder 21"/>
          <p:cNvSpPr>
            <a:spLocks noGrp="1"/>
          </p:cNvSpPr>
          <p:nvPr>
            <p:ph type="pic" sz="quarter" idx="22" hasCustomPrompt="1"/>
          </p:nvPr>
        </p:nvSpPr>
        <p:spPr>
          <a:xfrm>
            <a:off x="5143822" y="2178163"/>
            <a:ext cx="1804621" cy="1802995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>
                <a:latin typeface="AvenirNext LT Pro"/>
              </a:defRPr>
            </a:lvl1pPr>
          </a:lstStyle>
          <a:p>
            <a:r>
              <a:rPr lang="en-CA" dirty="0"/>
              <a:t>Picture here</a:t>
            </a:r>
          </a:p>
        </p:txBody>
      </p:sp>
      <p:sp>
        <p:nvSpPr>
          <p:cNvPr id="54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143822" y="3996757"/>
            <a:ext cx="1804621" cy="360363"/>
          </a:xfrm>
          <a:prstGeom prst="rect">
            <a:avLst/>
          </a:prstGeom>
        </p:spPr>
        <p:txBody>
          <a:bodyPr/>
          <a:lstStyle>
            <a:lvl1pPr algn="l">
              <a:buNone/>
              <a:defRPr sz="1600" b="0" i="0" baseline="0">
                <a:solidFill>
                  <a:srgbClr val="3C3C3C"/>
                </a:solidFill>
                <a:latin typeface="Avenir Next LT Pro Medium" charset="0"/>
                <a:ea typeface="Avenir Next LT Pro Medium" charset="0"/>
                <a:cs typeface="Avenir Next LT Pro Medium" charset="0"/>
              </a:defRPr>
            </a:lvl1pPr>
          </a:lstStyle>
          <a:p>
            <a:pPr lvl="0"/>
            <a:r>
              <a:rPr lang="en-US" dirty="0"/>
              <a:t>Name Surname</a:t>
            </a:r>
            <a:endParaRPr lang="en-CA" dirty="0"/>
          </a:p>
        </p:txBody>
      </p:sp>
      <p:sp>
        <p:nvSpPr>
          <p:cNvPr id="55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7822721" y="4285050"/>
            <a:ext cx="1804623" cy="32760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EC491F"/>
                </a:solidFill>
                <a:latin typeface="AvenirNext LT Pro" charset="0"/>
                <a:ea typeface="AvenirNext LT Pro" charset="0"/>
                <a:cs typeface="AvenirNext LT Pro" charset="0"/>
              </a:defRPr>
            </a:lvl1pPr>
          </a:lstStyle>
          <a:p>
            <a:pPr lvl="0"/>
            <a:r>
              <a:rPr lang="en-US" dirty="0"/>
              <a:t>Position</a:t>
            </a:r>
            <a:endParaRPr lang="en-CA" dirty="0"/>
          </a:p>
        </p:txBody>
      </p:sp>
      <p:sp>
        <p:nvSpPr>
          <p:cNvPr id="56" name="Picture Placeholder 21"/>
          <p:cNvSpPr>
            <a:spLocks noGrp="1"/>
          </p:cNvSpPr>
          <p:nvPr>
            <p:ph type="pic" sz="quarter" idx="25" hasCustomPrompt="1"/>
          </p:nvPr>
        </p:nvSpPr>
        <p:spPr>
          <a:xfrm>
            <a:off x="7822722" y="2172357"/>
            <a:ext cx="1804621" cy="1802995"/>
          </a:xfrm>
          <a:prstGeom prst="rect">
            <a:avLst/>
          </a:prstGeom>
        </p:spPr>
        <p:txBody>
          <a:bodyPr/>
          <a:lstStyle>
            <a:lvl1pPr algn="ctr">
              <a:buNone/>
              <a:defRPr baseline="0">
                <a:latin typeface="AvenirNext LT Pro"/>
              </a:defRPr>
            </a:lvl1pPr>
          </a:lstStyle>
          <a:p>
            <a:r>
              <a:rPr lang="en-CA" dirty="0"/>
              <a:t>Picture here</a:t>
            </a: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7822722" y="3990951"/>
            <a:ext cx="1804621" cy="360363"/>
          </a:xfrm>
          <a:prstGeom prst="rect">
            <a:avLst/>
          </a:prstGeom>
        </p:spPr>
        <p:txBody>
          <a:bodyPr/>
          <a:lstStyle>
            <a:lvl1pPr algn="l">
              <a:buNone/>
              <a:defRPr sz="1600" b="0" i="0" baseline="0">
                <a:solidFill>
                  <a:srgbClr val="3C3C3C"/>
                </a:solidFill>
                <a:latin typeface="Avenir Next LT Pro Medium" charset="0"/>
                <a:ea typeface="Avenir Next LT Pro Medium" charset="0"/>
                <a:cs typeface="Avenir Next LT Pro Medium" charset="0"/>
              </a:defRPr>
            </a:lvl1pPr>
          </a:lstStyle>
          <a:p>
            <a:pPr lvl="0"/>
            <a:r>
              <a:rPr lang="en-US" dirty="0"/>
              <a:t>Name Surname</a:t>
            </a:r>
            <a:endParaRPr lang="en-CA" dirty="0"/>
          </a:p>
        </p:txBody>
      </p:sp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74" y="1789152"/>
            <a:ext cx="333938" cy="54905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00" y="1789152"/>
            <a:ext cx="333938" cy="54905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105" y="1789152"/>
            <a:ext cx="333938" cy="5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909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0"/>
          <a:stretch/>
        </p:blipFill>
        <p:spPr>
          <a:xfrm>
            <a:off x="-4957" y="150127"/>
            <a:ext cx="2162342" cy="6049369"/>
          </a:xfrm>
          <a:prstGeom prst="rect">
            <a:avLst/>
          </a:prstGeom>
        </p:spPr>
      </p:pic>
      <p:sp>
        <p:nvSpPr>
          <p:cNvPr id="1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48052" y="894599"/>
            <a:ext cx="9648755" cy="360363"/>
          </a:xfrm>
          <a:prstGeom prst="rect">
            <a:avLst/>
          </a:prstGeom>
        </p:spPr>
        <p:txBody>
          <a:bodyPr/>
          <a:lstStyle>
            <a:lvl1pPr>
              <a:buNone/>
              <a:defRPr sz="1600" b="0" i="0">
                <a:solidFill>
                  <a:srgbClr val="3C3C3C"/>
                </a:solidFill>
                <a:latin typeface="Avenir LT Std 85 Heavy"/>
                <a:cs typeface="Avenir LT Std 85 Heavy"/>
              </a:defRPr>
            </a:lvl1pPr>
          </a:lstStyle>
          <a:p>
            <a:pPr lvl="0"/>
            <a:r>
              <a:rPr lang="en-US" dirty="0"/>
              <a:t>PAGE TITLE LINE</a:t>
            </a:r>
            <a:endParaRPr lang="en-CA" dirty="0"/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247556" y="1260926"/>
            <a:ext cx="9648755" cy="36036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F26027"/>
                </a:solidFill>
                <a:latin typeface="Avenir LT Std 65 Medium"/>
                <a:cs typeface="Avenir LT Std 65 Medium"/>
              </a:defRPr>
            </a:lvl1pPr>
          </a:lstStyle>
          <a:p>
            <a:pPr lvl="0"/>
            <a:r>
              <a:rPr lang="en-US" dirty="0"/>
              <a:t>Subheading 1 text</a:t>
            </a:r>
            <a:endParaRPr lang="en-CA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069036" y="241118"/>
            <a:ext cx="6048077" cy="28803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00" b="0" i="0" baseline="0">
                <a:solidFill>
                  <a:srgbClr val="3C3C3C"/>
                </a:solidFill>
                <a:latin typeface="Avenir LT Std 65 Medium"/>
                <a:cs typeface="Avenir LT Std 65 Medium"/>
              </a:defRPr>
            </a:lvl1pPr>
          </a:lstStyle>
          <a:p>
            <a:pPr lvl="0"/>
            <a:r>
              <a:rPr lang="en-US" dirty="0"/>
              <a:t>Document Title line here</a:t>
            </a:r>
            <a:endParaRPr lang="en-CA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6348564"/>
            <a:ext cx="12192000" cy="510494"/>
            <a:chOff x="-1474131" y="6348564"/>
            <a:chExt cx="12192000" cy="51049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1474131" y="6348564"/>
              <a:ext cx="12192000" cy="510494"/>
            </a:xfrm>
            <a:prstGeom prst="rect">
              <a:avLst/>
            </a:prstGeom>
            <a:solidFill>
              <a:srgbClr val="2C2C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1780" y="6392290"/>
              <a:ext cx="2301776" cy="41968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 userDrawn="1"/>
          </p:nvSpPr>
          <p:spPr>
            <a:xfrm>
              <a:off x="9394152" y="6481879"/>
              <a:ext cx="6862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en-CA" sz="1200" b="0" i="0" dirty="0">
                <a:solidFill>
                  <a:srgbClr val="EC491F"/>
                </a:solidFill>
                <a:latin typeface="Avenir LT Std 65 Medium"/>
                <a:cs typeface="Avenir LT Std 65 Medium"/>
              </a:endParaRPr>
            </a:p>
          </p:txBody>
        </p:sp>
      </p:grpSp>
      <p:sp>
        <p:nvSpPr>
          <p:cNvPr id="30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1247555" y="1750941"/>
            <a:ext cx="9620727" cy="394193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027"/>
              </a:buClr>
              <a:buSzTx/>
              <a:buFont typeface="Arial" panose="020B0604020202020204" pitchFamily="34" charset="0"/>
              <a:buChar char="•"/>
              <a:tabLst/>
              <a:defRPr sz="1300" b="0" i="0" baseline="0">
                <a:solidFill>
                  <a:srgbClr val="3C3C3C"/>
                </a:solidFill>
                <a:latin typeface="Avenir LT Std 35 Light"/>
                <a:cs typeface="Avenir LT Std 35 Light"/>
              </a:defRPr>
            </a:lvl1pPr>
            <a:lvl2pPr marL="540000" indent="-285750">
              <a:buClr>
                <a:srgbClr val="F26027"/>
              </a:buClr>
              <a:buFont typeface="Wingdings" panose="05000000000000000000" pitchFamily="2" charset="2"/>
              <a:buChar char="§"/>
              <a:defRPr sz="1300" b="0" i="0" baseline="0">
                <a:solidFill>
                  <a:srgbClr val="3C3C3C"/>
                </a:solidFill>
                <a:latin typeface="Avenir LT Std 35 Light"/>
                <a:cs typeface="Avenir LT Std 35 Light"/>
              </a:defRPr>
            </a:lvl2pPr>
            <a:lvl3pPr marL="900000" indent="-228600">
              <a:buClr>
                <a:srgbClr val="F26027"/>
              </a:buClr>
              <a:buFont typeface="Courier New" panose="02070309020205020404" pitchFamily="49" charset="0"/>
              <a:buChar char="o"/>
              <a:defRPr sz="1300" b="0" i="0" baseline="0">
                <a:solidFill>
                  <a:srgbClr val="3C3C3C"/>
                </a:solidFill>
                <a:latin typeface="Avenir LT Std 35 Light"/>
                <a:cs typeface="Avenir LT Std 35 Light"/>
              </a:defRPr>
            </a:lvl3pPr>
            <a:lvl4pPr marL="1260000" indent="-228600">
              <a:buClr>
                <a:srgbClr val="F26027"/>
              </a:buClr>
              <a:buFont typeface="Avenir LT Std 35 Light" panose="020B0402020203020204" pitchFamily="34" charset="0"/>
              <a:buChar char="-"/>
              <a:defRPr sz="1300" b="0" i="0">
                <a:solidFill>
                  <a:srgbClr val="3C3C3C"/>
                </a:solidFill>
                <a:latin typeface="Avenir LT Std 35 Light"/>
                <a:cs typeface="Avenir LT Std 35 Light"/>
              </a:defRPr>
            </a:lvl4pPr>
            <a:lvl5pPr marL="1562850" indent="-171450">
              <a:buClr>
                <a:srgbClr val="F26027"/>
              </a:buClr>
              <a:buFont typeface="Avenir LT Std 35 Light" panose="020B0402020203020204" pitchFamily="34" charset="0"/>
              <a:buChar char="-"/>
              <a:defRPr sz="1300" b="0" i="0">
                <a:solidFill>
                  <a:srgbClr val="3C3C3C"/>
                </a:solidFill>
                <a:latin typeface="Avenir LT Std 35 Light"/>
                <a:cs typeface="Avenir LT Std 35 Light"/>
              </a:defRPr>
            </a:lvl5pPr>
          </a:lstStyle>
          <a:p>
            <a:pPr lvl="0"/>
            <a:r>
              <a:rPr lang="en-US" dirty="0"/>
              <a:t>Main text with bullets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</p:txBody>
      </p:sp>
    </p:spTree>
    <p:extLst>
      <p:ext uri="{BB962C8B-B14F-4D97-AF65-F5344CB8AC3E}">
        <p14:creationId xmlns:p14="http://schemas.microsoft.com/office/powerpoint/2010/main" val="258928539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8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lumn No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18" y="0"/>
            <a:ext cx="10175663" cy="151722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667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530776"/>
            <a:ext cx="5608320" cy="4565225"/>
          </a:xfrm>
          <a:prstGeom prst="rect">
            <a:avLst/>
          </a:prstGeom>
        </p:spPr>
        <p:txBody>
          <a:bodyPr lIns="0" tIns="91440" rIns="0" bIns="91440"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326293" y="1530776"/>
            <a:ext cx="5608320" cy="4565225"/>
          </a:xfrm>
          <a:prstGeom prst="rect">
            <a:avLst/>
          </a:prstGeom>
        </p:spPr>
        <p:txBody>
          <a:bodyPr lIns="0" tIns="91440" rIns="0" bIns="91440"/>
          <a:lstStyle>
            <a:lvl1pPr>
              <a:defRPr sz="2933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1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081351" y="-3688"/>
            <a:ext cx="6108095" cy="6858000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" y="8470"/>
            <a:ext cx="6083905" cy="6866467"/>
          </a:xfrm>
          <a:prstGeom prst="rect">
            <a:avLst/>
          </a:prstGeom>
          <a:solidFill>
            <a:srgbClr val="2C2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08943" y="6231915"/>
            <a:ext cx="3154032" cy="307777"/>
            <a:chOff x="7361982" y="7103242"/>
            <a:chExt cx="2365524" cy="307777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7361982" y="7103242"/>
              <a:ext cx="1109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info@altaro.com</a:t>
              </a:r>
              <a:endParaRPr lang="en-US" sz="14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8633215" y="7103242"/>
              <a:ext cx="10942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www.altaro.com</a:t>
              </a:r>
              <a:endParaRPr lang="en-US" sz="14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8527158" y="7251274"/>
              <a:ext cx="50800" cy="55880"/>
            </a:xfrm>
            <a:prstGeom prst="ellipse">
              <a:avLst/>
            </a:prstGeom>
            <a:solidFill>
              <a:srgbClr val="EC49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54" y="2435161"/>
            <a:ext cx="2463200" cy="137006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081350" y="8467"/>
            <a:ext cx="6108095" cy="6858000"/>
          </a:xfrm>
          <a:prstGeom prst="rect">
            <a:avLst/>
          </a:prstGeom>
          <a:solidFill>
            <a:srgbClr val="2C2C2E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32461" y="2583839"/>
            <a:ext cx="4605867" cy="547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0" dirty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rPr>
              <a:t>MAIN TITLE LINE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832461" y="3131527"/>
            <a:ext cx="4605867" cy="547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Avenir Next LT Pro Medium" charset="0"/>
                <a:ea typeface="Avenir Next LT Pro Medium" charset="0"/>
                <a:cs typeface="Avenir Next LT Pro Medium" charset="0"/>
              </a:defRPr>
            </a:lvl1pPr>
          </a:lstStyle>
          <a:p>
            <a:r>
              <a:rPr lang="en-US" sz="2400" b="0" i="0" dirty="0">
                <a:solidFill>
                  <a:schemeClr val="bg1"/>
                </a:solidFill>
                <a:latin typeface="Avenir Next LT Pro Medium" charset="0"/>
                <a:ea typeface="Avenir Next LT Pro Medium" charset="0"/>
                <a:cs typeface="Avenir Next LT Pro Medium" charset="0"/>
              </a:rPr>
              <a:t>Subtitle Line</a:t>
            </a:r>
          </a:p>
        </p:txBody>
      </p:sp>
    </p:spTree>
    <p:extLst>
      <p:ext uri="{BB962C8B-B14F-4D97-AF65-F5344CB8AC3E}">
        <p14:creationId xmlns:p14="http://schemas.microsoft.com/office/powerpoint/2010/main" val="217629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ocku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6" r="16034"/>
          <a:stretch/>
        </p:blipFill>
        <p:spPr>
          <a:xfrm>
            <a:off x="6083906" y="8467"/>
            <a:ext cx="6120000" cy="6854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081346" y="516"/>
            <a:ext cx="6108095" cy="6858000"/>
          </a:xfrm>
          <a:prstGeom prst="rect">
            <a:avLst/>
          </a:prstGeom>
          <a:solidFill>
            <a:srgbClr val="2C2C2E">
              <a:alpha val="5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2" y="0"/>
            <a:ext cx="6083905" cy="6866467"/>
          </a:xfrm>
          <a:prstGeom prst="rect">
            <a:avLst/>
          </a:prstGeom>
          <a:solidFill>
            <a:srgbClr val="2C2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32461" y="2583839"/>
            <a:ext cx="4605867" cy="547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0" dirty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rPr>
              <a:t>MAIN TITLE LINE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832461" y="3131527"/>
            <a:ext cx="4605867" cy="547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Avenir Next LT Pro Medium" charset="0"/>
                <a:ea typeface="Avenir Next LT Pro Medium" charset="0"/>
                <a:cs typeface="Avenir Next LT Pro Medium" charset="0"/>
              </a:defRPr>
            </a:lvl1pPr>
          </a:lstStyle>
          <a:p>
            <a:r>
              <a:rPr lang="en-US" sz="2400" b="0" i="0" dirty="0">
                <a:solidFill>
                  <a:schemeClr val="bg1"/>
                </a:solidFill>
                <a:latin typeface="Avenir Next LT Pro Medium" charset="0"/>
                <a:ea typeface="Avenir Next LT Pro Medium" charset="0"/>
                <a:cs typeface="Avenir Next LT Pro Medium" charset="0"/>
              </a:rPr>
              <a:t>Subtitle Line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408943" y="6231915"/>
            <a:ext cx="3154032" cy="307777"/>
            <a:chOff x="7361982" y="7103242"/>
            <a:chExt cx="2365524" cy="307777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7361982" y="7103242"/>
              <a:ext cx="1109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info@altaro.com</a:t>
              </a:r>
              <a:endParaRPr lang="en-US" sz="14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8633215" y="7103242"/>
              <a:ext cx="10942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www.altaro.com</a:t>
              </a:r>
              <a:endParaRPr lang="en-US" sz="14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8527158" y="7251274"/>
              <a:ext cx="50800" cy="55880"/>
            </a:xfrm>
            <a:prstGeom prst="ellipse">
              <a:avLst/>
            </a:prstGeom>
            <a:solidFill>
              <a:srgbClr val="EC49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54" y="2435161"/>
            <a:ext cx="2463200" cy="13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7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083905" cy="6866467"/>
          </a:xfrm>
          <a:prstGeom prst="rect">
            <a:avLst/>
          </a:prstGeom>
          <a:solidFill>
            <a:srgbClr val="2C2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08943" y="6231915"/>
            <a:ext cx="3154032" cy="307777"/>
            <a:chOff x="7361982" y="7103242"/>
            <a:chExt cx="2365524" cy="307777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361982" y="7103242"/>
              <a:ext cx="11099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info@altaro.com</a:t>
              </a:r>
              <a:endParaRPr lang="en-US" sz="14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8633215" y="7103242"/>
              <a:ext cx="10942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www.altaro.com</a:t>
              </a:r>
              <a:endParaRPr lang="en-US" sz="14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8527158" y="7251274"/>
              <a:ext cx="50800" cy="55880"/>
            </a:xfrm>
            <a:prstGeom prst="ellipse">
              <a:avLst/>
            </a:prstGeom>
            <a:solidFill>
              <a:srgbClr val="EC49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7222611" y="1723899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7786833" y="1714632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7786833" y="2310731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7786833" y="2896030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6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7786833" y="3492129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7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7786833" y="4083994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7786833" y="4675790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27" hasCustomPrompt="1"/>
          </p:nvPr>
        </p:nvSpPr>
        <p:spPr>
          <a:xfrm>
            <a:off x="7222611" y="2299963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0" name="Text Placeholder 28"/>
          <p:cNvSpPr>
            <a:spLocks noGrp="1"/>
          </p:cNvSpPr>
          <p:nvPr>
            <p:ph type="body" sz="quarter" idx="28" hasCustomPrompt="1"/>
          </p:nvPr>
        </p:nvSpPr>
        <p:spPr>
          <a:xfrm>
            <a:off x="7210221" y="2894612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29" hasCustomPrompt="1"/>
          </p:nvPr>
        </p:nvSpPr>
        <p:spPr>
          <a:xfrm>
            <a:off x="7222611" y="4084151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7222611" y="3489419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31" hasCustomPrompt="1"/>
          </p:nvPr>
        </p:nvSpPr>
        <p:spPr>
          <a:xfrm>
            <a:off x="7222611" y="4678883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268244" y="2980972"/>
            <a:ext cx="3456265" cy="80404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defRPr>
            </a:lvl1pPr>
          </a:lstStyle>
          <a:p>
            <a:pPr lvl="0" algn="ctr"/>
            <a:r>
              <a:rPr lang="en-US" sz="2400" b="1" i="0" dirty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rPr>
              <a:t>CONTENTS OR AGENDA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7620523" y="1924255"/>
            <a:ext cx="108000" cy="0"/>
          </a:xfrm>
          <a:prstGeom prst="line">
            <a:avLst/>
          </a:prstGeom>
          <a:ln w="12700">
            <a:solidFill>
              <a:srgbClr val="F26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7620523" y="2494523"/>
            <a:ext cx="108000" cy="0"/>
          </a:xfrm>
          <a:prstGeom prst="line">
            <a:avLst/>
          </a:prstGeom>
          <a:ln w="12700">
            <a:solidFill>
              <a:srgbClr val="F26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7606773" y="3094968"/>
            <a:ext cx="108000" cy="0"/>
          </a:xfrm>
          <a:prstGeom prst="line">
            <a:avLst/>
          </a:prstGeom>
          <a:ln w="12700">
            <a:solidFill>
              <a:srgbClr val="F26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7620523" y="3689775"/>
            <a:ext cx="108000" cy="0"/>
          </a:xfrm>
          <a:prstGeom prst="line">
            <a:avLst/>
          </a:prstGeom>
          <a:ln w="12700">
            <a:solidFill>
              <a:srgbClr val="F26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7620523" y="4284350"/>
            <a:ext cx="108000" cy="0"/>
          </a:xfrm>
          <a:prstGeom prst="line">
            <a:avLst/>
          </a:prstGeom>
          <a:ln w="12700">
            <a:solidFill>
              <a:srgbClr val="F26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7620523" y="4864271"/>
            <a:ext cx="108000" cy="0"/>
          </a:xfrm>
          <a:prstGeom prst="line">
            <a:avLst/>
          </a:prstGeom>
          <a:ln w="12700">
            <a:solidFill>
              <a:srgbClr val="F26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54" y="1406561"/>
            <a:ext cx="2463200" cy="1370064"/>
          </a:xfrm>
          <a:prstGeom prst="rect">
            <a:avLst/>
          </a:prstGeom>
        </p:spPr>
      </p:pic>
      <p:sp>
        <p:nvSpPr>
          <p:cNvPr id="32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7786833" y="5252617"/>
            <a:ext cx="2905183" cy="360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Content here</a:t>
            </a:r>
            <a:endParaRPr lang="en-CA" dirty="0"/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34" hasCustomPrompt="1"/>
          </p:nvPr>
        </p:nvSpPr>
        <p:spPr>
          <a:xfrm>
            <a:off x="7222611" y="5255710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dist">
              <a:buNone/>
              <a:defRPr sz="1400" b="0" i="0">
                <a:solidFill>
                  <a:srgbClr val="3C3C3C"/>
                </a:solidFill>
                <a:latin typeface="Avenir Next LT Pro Medium"/>
                <a:cs typeface="Avenir Next LT Pro Medium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#</a:t>
            </a:r>
            <a:endParaRPr lang="en-CA" dirty="0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7620523" y="5441098"/>
            <a:ext cx="108000" cy="0"/>
          </a:xfrm>
          <a:prstGeom prst="line">
            <a:avLst/>
          </a:prstGeom>
          <a:ln w="12700">
            <a:solidFill>
              <a:srgbClr val="F26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3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1" y="6348564"/>
            <a:ext cx="12192001" cy="510494"/>
            <a:chOff x="0" y="6348564"/>
            <a:chExt cx="9144001" cy="510494"/>
          </a:xfrm>
        </p:grpSpPr>
        <p:sp>
          <p:nvSpPr>
            <p:cNvPr id="36" name="Rectangle 35"/>
            <p:cNvSpPr/>
            <p:nvPr userDrawn="1"/>
          </p:nvSpPr>
          <p:spPr>
            <a:xfrm>
              <a:off x="0" y="6348564"/>
              <a:ext cx="9144001" cy="510494"/>
            </a:xfrm>
            <a:prstGeom prst="rect">
              <a:avLst/>
            </a:prstGeom>
            <a:solidFill>
              <a:srgbClr val="2C2C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 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58" y="6393969"/>
              <a:ext cx="1749792" cy="419684"/>
            </a:xfrm>
            <a:prstGeom prst="rect">
              <a:avLst/>
            </a:prstGeom>
          </p:spPr>
        </p:pic>
      </p:grpSp>
      <p:sp>
        <p:nvSpPr>
          <p:cNvPr id="1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2756437" y="894597"/>
            <a:ext cx="6674393" cy="360363"/>
          </a:xfrm>
          <a:prstGeom prst="rect">
            <a:avLst/>
          </a:prstGeom>
        </p:spPr>
        <p:txBody>
          <a:bodyPr/>
          <a:lstStyle>
            <a:lvl1pPr>
              <a:buNone/>
              <a:defRPr sz="1600" b="0" i="0">
                <a:solidFill>
                  <a:srgbClr val="3C3C3C"/>
                </a:solidFill>
                <a:latin typeface="Avenir LT Std 85 Heavy"/>
                <a:cs typeface="Avenir LT Std 85 Heavy"/>
              </a:defRPr>
            </a:lvl1pPr>
          </a:lstStyle>
          <a:p>
            <a:pPr lvl="0"/>
            <a:r>
              <a:rPr lang="en-US" dirty="0"/>
              <a:t>PAGE TITLE LINE</a:t>
            </a:r>
            <a:endParaRPr lang="en-CA" dirty="0"/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2755941" y="1260924"/>
            <a:ext cx="6674393" cy="36036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EC491F"/>
                </a:solidFill>
                <a:latin typeface="Avenir LT Std 65 Medium"/>
                <a:cs typeface="Avenir LT Std 65 Medium"/>
              </a:defRPr>
            </a:lvl1pPr>
          </a:lstStyle>
          <a:p>
            <a:pPr lvl="0"/>
            <a:r>
              <a:rPr lang="en-US" dirty="0"/>
              <a:t>Subheading 1 text</a:t>
            </a:r>
            <a:endParaRPr lang="en-CA" dirty="0"/>
          </a:p>
        </p:txBody>
      </p:sp>
      <p:sp>
        <p:nvSpPr>
          <p:cNvPr id="23" name="Text Placeholder 29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42" y="5162192"/>
            <a:ext cx="6670743" cy="72245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None/>
              <a:defRPr sz="1200" b="0" i="0">
                <a:solidFill>
                  <a:srgbClr val="3C3C3C"/>
                </a:solidFill>
                <a:latin typeface="Avenir LT Std 35 Light"/>
                <a:cs typeface="Avenir LT Std 35 Ligh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2755279" y="1709940"/>
            <a:ext cx="6675175" cy="3258343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26027"/>
              </a:buClr>
              <a:buSzTx/>
              <a:buFont typeface="Arial" charset="0"/>
              <a:buChar char="•"/>
              <a:tabLst/>
              <a:defRPr sz="1200" b="0" i="0" baseline="0">
                <a:solidFill>
                  <a:srgbClr val="3C3C3C"/>
                </a:solidFill>
                <a:latin typeface="Avenir LT Std 35 Light"/>
                <a:cs typeface="Avenir LT Std 35 Light"/>
              </a:defRPr>
            </a:lvl1pPr>
            <a:lvl2pPr marL="742950" indent="-285750">
              <a:buClr>
                <a:srgbClr val="F26027"/>
              </a:buClr>
              <a:buFont typeface="Arial" charset="0"/>
              <a:buChar char="•"/>
              <a:defRPr sz="1200" b="0" i="0">
                <a:solidFill>
                  <a:srgbClr val="3C3C3C"/>
                </a:solidFill>
                <a:latin typeface="Avenir LT Std 35 Light"/>
                <a:cs typeface="Avenir LT Std 35 Light"/>
              </a:defRPr>
            </a:lvl2pPr>
            <a:lvl3pPr marL="1143000" indent="-228600">
              <a:buClr>
                <a:srgbClr val="F26027"/>
              </a:buClr>
              <a:buFont typeface="Arial" charset="0"/>
              <a:buChar char="•"/>
              <a:defRPr sz="1200" b="0" i="0">
                <a:solidFill>
                  <a:srgbClr val="3C3C3C"/>
                </a:solidFill>
                <a:latin typeface="Avenir LT Std 35 Light"/>
                <a:cs typeface="Avenir LT Std 35 Light"/>
              </a:defRPr>
            </a:lvl3pPr>
            <a:lvl4pPr marL="1600200" indent="-228600">
              <a:buClr>
                <a:srgbClr val="F26027"/>
              </a:buClr>
              <a:buFont typeface="Arial" charset="0"/>
              <a:buChar char="•"/>
              <a:defRPr sz="1200" b="0" i="0">
                <a:solidFill>
                  <a:srgbClr val="3C3C3C"/>
                </a:solidFill>
                <a:latin typeface="Avenir LT Std 35 Light"/>
                <a:cs typeface="Avenir LT Std 35 Light"/>
              </a:defRPr>
            </a:lvl4pPr>
            <a:lvl5pPr marL="2057400" indent="-228600">
              <a:buClr>
                <a:srgbClr val="F26027"/>
              </a:buClr>
              <a:buFont typeface="Arial" charset="0"/>
              <a:buChar char="•"/>
              <a:defRPr sz="1200" b="0" i="0">
                <a:solidFill>
                  <a:srgbClr val="3C3C3C"/>
                </a:solidFill>
                <a:latin typeface="Avenir LT Std 35 Light"/>
                <a:cs typeface="Avenir LT Std 35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069035" y="241118"/>
            <a:ext cx="6048077" cy="28803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00" b="0" i="0" baseline="0">
                <a:solidFill>
                  <a:srgbClr val="3C3C3C"/>
                </a:solidFill>
                <a:latin typeface="Avenir LT Std 65 Medium"/>
                <a:cs typeface="Avenir LT Std 65 Medium"/>
              </a:defRPr>
            </a:lvl1pPr>
          </a:lstStyle>
          <a:p>
            <a:pPr lvl="0"/>
            <a:r>
              <a:rPr lang="en-US" dirty="0"/>
              <a:t>Document Title line here</a:t>
            </a:r>
            <a:endParaRPr lang="en-CA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0"/>
          <a:stretch/>
        </p:blipFill>
        <p:spPr>
          <a:xfrm>
            <a:off x="9715022" y="952604"/>
            <a:ext cx="2498821" cy="5243027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29" name="Rectangle 6"/>
          <p:cNvSpPr/>
          <p:nvPr userDrawn="1"/>
        </p:nvSpPr>
        <p:spPr>
          <a:xfrm>
            <a:off x="-21843" y="1"/>
            <a:ext cx="12213843" cy="6351245"/>
          </a:xfrm>
          <a:custGeom>
            <a:avLst/>
            <a:gdLst>
              <a:gd name="connsiteX0" fmla="*/ 0 w 9144000"/>
              <a:gd name="connsiteY0" fmla="*/ 0 h 6348564"/>
              <a:gd name="connsiteX1" fmla="*/ 9144000 w 9144000"/>
              <a:gd name="connsiteY1" fmla="*/ 0 h 6348564"/>
              <a:gd name="connsiteX2" fmla="*/ 9144000 w 9144000"/>
              <a:gd name="connsiteY2" fmla="*/ 6348564 h 6348564"/>
              <a:gd name="connsiteX3" fmla="*/ 0 w 9144000"/>
              <a:gd name="connsiteY3" fmla="*/ 6348564 h 6348564"/>
              <a:gd name="connsiteX4" fmla="*/ 0 w 9144000"/>
              <a:gd name="connsiteY4" fmla="*/ 0 h 6348564"/>
              <a:gd name="connsiteX0" fmla="*/ 0 w 9144000"/>
              <a:gd name="connsiteY0" fmla="*/ 0 h 6348564"/>
              <a:gd name="connsiteX1" fmla="*/ 9144000 w 9144000"/>
              <a:gd name="connsiteY1" fmla="*/ 0 h 6348564"/>
              <a:gd name="connsiteX2" fmla="*/ 3009900 w 9144000"/>
              <a:gd name="connsiteY2" fmla="*/ 6348564 h 6348564"/>
              <a:gd name="connsiteX3" fmla="*/ 0 w 9144000"/>
              <a:gd name="connsiteY3" fmla="*/ 6348564 h 6348564"/>
              <a:gd name="connsiteX4" fmla="*/ 0 w 9144000"/>
              <a:gd name="connsiteY4" fmla="*/ 0 h 6348564"/>
              <a:gd name="connsiteX0" fmla="*/ 0 w 7632700"/>
              <a:gd name="connsiteY0" fmla="*/ 0 h 6348564"/>
              <a:gd name="connsiteX1" fmla="*/ 7632700 w 7632700"/>
              <a:gd name="connsiteY1" fmla="*/ 25400 h 6348564"/>
              <a:gd name="connsiteX2" fmla="*/ 3009900 w 7632700"/>
              <a:gd name="connsiteY2" fmla="*/ 6348564 h 6348564"/>
              <a:gd name="connsiteX3" fmla="*/ 0 w 7632700"/>
              <a:gd name="connsiteY3" fmla="*/ 6348564 h 6348564"/>
              <a:gd name="connsiteX4" fmla="*/ 0 w 7632700"/>
              <a:gd name="connsiteY4" fmla="*/ 0 h 6348564"/>
              <a:gd name="connsiteX0" fmla="*/ 0 w 7632700"/>
              <a:gd name="connsiteY0" fmla="*/ 0 h 6412064"/>
              <a:gd name="connsiteX1" fmla="*/ 7632700 w 7632700"/>
              <a:gd name="connsiteY1" fmla="*/ 25400 h 6412064"/>
              <a:gd name="connsiteX2" fmla="*/ 3594100 w 7632700"/>
              <a:gd name="connsiteY2" fmla="*/ 6412064 h 6412064"/>
              <a:gd name="connsiteX3" fmla="*/ 0 w 7632700"/>
              <a:gd name="connsiteY3" fmla="*/ 6348564 h 6412064"/>
              <a:gd name="connsiteX4" fmla="*/ 0 w 7632700"/>
              <a:gd name="connsiteY4" fmla="*/ 0 h 6412064"/>
              <a:gd name="connsiteX0" fmla="*/ 0 w 6096000"/>
              <a:gd name="connsiteY0" fmla="*/ 0 h 6412064"/>
              <a:gd name="connsiteX1" fmla="*/ 6096000 w 6096000"/>
              <a:gd name="connsiteY1" fmla="*/ 0 h 6412064"/>
              <a:gd name="connsiteX2" fmla="*/ 3594100 w 6096000"/>
              <a:gd name="connsiteY2" fmla="*/ 6412064 h 6412064"/>
              <a:gd name="connsiteX3" fmla="*/ 0 w 6096000"/>
              <a:gd name="connsiteY3" fmla="*/ 6348564 h 6412064"/>
              <a:gd name="connsiteX4" fmla="*/ 0 w 6096000"/>
              <a:gd name="connsiteY4" fmla="*/ 0 h 6412064"/>
              <a:gd name="connsiteX0" fmla="*/ 0 w 6096000"/>
              <a:gd name="connsiteY0" fmla="*/ 0 h 6373964"/>
              <a:gd name="connsiteX1" fmla="*/ 6096000 w 6096000"/>
              <a:gd name="connsiteY1" fmla="*/ 0 h 6373964"/>
              <a:gd name="connsiteX2" fmla="*/ 4216400 w 6096000"/>
              <a:gd name="connsiteY2" fmla="*/ 6373964 h 6373964"/>
              <a:gd name="connsiteX3" fmla="*/ 0 w 6096000"/>
              <a:gd name="connsiteY3" fmla="*/ 6348564 h 6373964"/>
              <a:gd name="connsiteX4" fmla="*/ 0 w 6096000"/>
              <a:gd name="connsiteY4" fmla="*/ 0 h 6373964"/>
              <a:gd name="connsiteX0" fmla="*/ 0 w 5461000"/>
              <a:gd name="connsiteY0" fmla="*/ 12700 h 6386664"/>
              <a:gd name="connsiteX1" fmla="*/ 5461000 w 5461000"/>
              <a:gd name="connsiteY1" fmla="*/ 0 h 6386664"/>
              <a:gd name="connsiteX2" fmla="*/ 4216400 w 5461000"/>
              <a:gd name="connsiteY2" fmla="*/ 6386664 h 6386664"/>
              <a:gd name="connsiteX3" fmla="*/ 0 w 5461000"/>
              <a:gd name="connsiteY3" fmla="*/ 6361264 h 6386664"/>
              <a:gd name="connsiteX4" fmla="*/ 0 w 5461000"/>
              <a:gd name="connsiteY4" fmla="*/ 12700 h 6386664"/>
              <a:gd name="connsiteX0" fmla="*/ 0 w 5461000"/>
              <a:gd name="connsiteY0" fmla="*/ 12700 h 6412064"/>
              <a:gd name="connsiteX1" fmla="*/ 5461000 w 5461000"/>
              <a:gd name="connsiteY1" fmla="*/ 0 h 6412064"/>
              <a:gd name="connsiteX2" fmla="*/ 4356100 w 5461000"/>
              <a:gd name="connsiteY2" fmla="*/ 6412064 h 6412064"/>
              <a:gd name="connsiteX3" fmla="*/ 0 w 5461000"/>
              <a:gd name="connsiteY3" fmla="*/ 6361264 h 6412064"/>
              <a:gd name="connsiteX4" fmla="*/ 0 w 5461000"/>
              <a:gd name="connsiteY4" fmla="*/ 12700 h 6412064"/>
              <a:gd name="connsiteX0" fmla="*/ 0 w 5461000"/>
              <a:gd name="connsiteY0" fmla="*/ 12700 h 6399364"/>
              <a:gd name="connsiteX1" fmla="*/ 5461000 w 5461000"/>
              <a:gd name="connsiteY1" fmla="*/ 0 h 6399364"/>
              <a:gd name="connsiteX2" fmla="*/ 4089400 w 5461000"/>
              <a:gd name="connsiteY2" fmla="*/ 6399364 h 6399364"/>
              <a:gd name="connsiteX3" fmla="*/ 0 w 5461000"/>
              <a:gd name="connsiteY3" fmla="*/ 6361264 h 6399364"/>
              <a:gd name="connsiteX4" fmla="*/ 0 w 5461000"/>
              <a:gd name="connsiteY4" fmla="*/ 12700 h 6399364"/>
              <a:gd name="connsiteX0" fmla="*/ 0 w 5918200"/>
              <a:gd name="connsiteY0" fmla="*/ 12700 h 6399364"/>
              <a:gd name="connsiteX1" fmla="*/ 5918200 w 5918200"/>
              <a:gd name="connsiteY1" fmla="*/ 0 h 6399364"/>
              <a:gd name="connsiteX2" fmla="*/ 4089400 w 5918200"/>
              <a:gd name="connsiteY2" fmla="*/ 6399364 h 6399364"/>
              <a:gd name="connsiteX3" fmla="*/ 0 w 5918200"/>
              <a:gd name="connsiteY3" fmla="*/ 6361264 h 6399364"/>
              <a:gd name="connsiteX4" fmla="*/ 0 w 5918200"/>
              <a:gd name="connsiteY4" fmla="*/ 12700 h 6399364"/>
              <a:gd name="connsiteX0" fmla="*/ 0 w 5918200"/>
              <a:gd name="connsiteY0" fmla="*/ 12700 h 6362788"/>
              <a:gd name="connsiteX1" fmla="*/ 5918200 w 5918200"/>
              <a:gd name="connsiteY1" fmla="*/ 0 h 6362788"/>
              <a:gd name="connsiteX2" fmla="*/ 1988439 w 5918200"/>
              <a:gd name="connsiteY2" fmla="*/ 6362788 h 6362788"/>
              <a:gd name="connsiteX3" fmla="*/ 0 w 5918200"/>
              <a:gd name="connsiteY3" fmla="*/ 6361264 h 6362788"/>
              <a:gd name="connsiteX4" fmla="*/ 0 w 5918200"/>
              <a:gd name="connsiteY4" fmla="*/ 12700 h 6362788"/>
              <a:gd name="connsiteX0" fmla="*/ 0 w 4349877"/>
              <a:gd name="connsiteY0" fmla="*/ 3556 h 6353644"/>
              <a:gd name="connsiteX1" fmla="*/ 4349877 w 4349877"/>
              <a:gd name="connsiteY1" fmla="*/ 0 h 6353644"/>
              <a:gd name="connsiteX2" fmla="*/ 1988439 w 4349877"/>
              <a:gd name="connsiteY2" fmla="*/ 6353644 h 6353644"/>
              <a:gd name="connsiteX3" fmla="*/ 0 w 4349877"/>
              <a:gd name="connsiteY3" fmla="*/ 6352120 h 6353644"/>
              <a:gd name="connsiteX4" fmla="*/ 0 w 4349877"/>
              <a:gd name="connsiteY4" fmla="*/ 3556 h 6353644"/>
              <a:gd name="connsiteX0" fmla="*/ 0 w 4349877"/>
              <a:gd name="connsiteY0" fmla="*/ 3556 h 6362788"/>
              <a:gd name="connsiteX1" fmla="*/ 4349877 w 4349877"/>
              <a:gd name="connsiteY1" fmla="*/ 0 h 6362788"/>
              <a:gd name="connsiteX2" fmla="*/ 2248840 w 4349877"/>
              <a:gd name="connsiteY2" fmla="*/ 6362788 h 6362788"/>
              <a:gd name="connsiteX3" fmla="*/ 0 w 4349877"/>
              <a:gd name="connsiteY3" fmla="*/ 6352120 h 6362788"/>
              <a:gd name="connsiteX4" fmla="*/ 0 w 4349877"/>
              <a:gd name="connsiteY4" fmla="*/ 3556 h 6362788"/>
              <a:gd name="connsiteX0" fmla="*/ 0 w 3281931"/>
              <a:gd name="connsiteY0" fmla="*/ 10432 h 6369664"/>
              <a:gd name="connsiteX1" fmla="*/ 3281931 w 3281931"/>
              <a:gd name="connsiteY1" fmla="*/ 0 h 6369664"/>
              <a:gd name="connsiteX2" fmla="*/ 2248840 w 3281931"/>
              <a:gd name="connsiteY2" fmla="*/ 6369664 h 6369664"/>
              <a:gd name="connsiteX3" fmla="*/ 0 w 3281931"/>
              <a:gd name="connsiteY3" fmla="*/ 6358996 h 6369664"/>
              <a:gd name="connsiteX4" fmla="*/ 0 w 3281931"/>
              <a:gd name="connsiteY4" fmla="*/ 10432 h 6369664"/>
              <a:gd name="connsiteX0" fmla="*/ 0 w 4630213"/>
              <a:gd name="connsiteY0" fmla="*/ 10432 h 6369664"/>
              <a:gd name="connsiteX1" fmla="*/ 4630213 w 4630213"/>
              <a:gd name="connsiteY1" fmla="*/ 0 h 6369664"/>
              <a:gd name="connsiteX2" fmla="*/ 2248840 w 4630213"/>
              <a:gd name="connsiteY2" fmla="*/ 6369664 h 6369664"/>
              <a:gd name="connsiteX3" fmla="*/ 0 w 4630213"/>
              <a:gd name="connsiteY3" fmla="*/ 6358996 h 6369664"/>
              <a:gd name="connsiteX4" fmla="*/ 0 w 4630213"/>
              <a:gd name="connsiteY4" fmla="*/ 10432 h 6369664"/>
              <a:gd name="connsiteX0" fmla="*/ 0 w 4630213"/>
              <a:gd name="connsiteY0" fmla="*/ 10432 h 6362788"/>
              <a:gd name="connsiteX1" fmla="*/ 4630213 w 4630213"/>
              <a:gd name="connsiteY1" fmla="*/ 0 h 6362788"/>
              <a:gd name="connsiteX2" fmla="*/ 1870609 w 4630213"/>
              <a:gd name="connsiteY2" fmla="*/ 6362788 h 6362788"/>
              <a:gd name="connsiteX3" fmla="*/ 0 w 4630213"/>
              <a:gd name="connsiteY3" fmla="*/ 6358996 h 6362788"/>
              <a:gd name="connsiteX4" fmla="*/ 0 w 4630213"/>
              <a:gd name="connsiteY4" fmla="*/ 10432 h 6362788"/>
              <a:gd name="connsiteX0" fmla="*/ 0 w 5928804"/>
              <a:gd name="connsiteY0" fmla="*/ 10432 h 6362788"/>
              <a:gd name="connsiteX1" fmla="*/ 4630213 w 5928804"/>
              <a:gd name="connsiteY1" fmla="*/ 0 h 6362788"/>
              <a:gd name="connsiteX2" fmla="*/ 5928804 w 5928804"/>
              <a:gd name="connsiteY2" fmla="*/ 6362788 h 6362788"/>
              <a:gd name="connsiteX3" fmla="*/ 0 w 5928804"/>
              <a:gd name="connsiteY3" fmla="*/ 6358996 h 6362788"/>
              <a:gd name="connsiteX4" fmla="*/ 0 w 5928804"/>
              <a:gd name="connsiteY4" fmla="*/ 10432 h 6362788"/>
              <a:gd name="connsiteX0" fmla="*/ 0 w 5928804"/>
              <a:gd name="connsiteY0" fmla="*/ 10432 h 6362788"/>
              <a:gd name="connsiteX1" fmla="*/ 5925098 w 5928804"/>
              <a:gd name="connsiteY1" fmla="*/ 0 h 6362788"/>
              <a:gd name="connsiteX2" fmla="*/ 5928804 w 5928804"/>
              <a:gd name="connsiteY2" fmla="*/ 6362788 h 6362788"/>
              <a:gd name="connsiteX3" fmla="*/ 0 w 5928804"/>
              <a:gd name="connsiteY3" fmla="*/ 6358996 h 6362788"/>
              <a:gd name="connsiteX4" fmla="*/ 0 w 5928804"/>
              <a:gd name="connsiteY4" fmla="*/ 10432 h 6362788"/>
              <a:gd name="connsiteX0" fmla="*/ 0 w 5928804"/>
              <a:gd name="connsiteY0" fmla="*/ 3557 h 6362788"/>
              <a:gd name="connsiteX1" fmla="*/ 5925098 w 5928804"/>
              <a:gd name="connsiteY1" fmla="*/ 0 h 6362788"/>
              <a:gd name="connsiteX2" fmla="*/ 5928804 w 5928804"/>
              <a:gd name="connsiteY2" fmla="*/ 6362788 h 6362788"/>
              <a:gd name="connsiteX3" fmla="*/ 0 w 5928804"/>
              <a:gd name="connsiteY3" fmla="*/ 6358996 h 6362788"/>
              <a:gd name="connsiteX4" fmla="*/ 0 w 5928804"/>
              <a:gd name="connsiteY4" fmla="*/ 3557 h 636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8804" h="6362788">
                <a:moveTo>
                  <a:pt x="0" y="3557"/>
                </a:moveTo>
                <a:lnTo>
                  <a:pt x="5925098" y="0"/>
                </a:lnTo>
                <a:cubicBezTo>
                  <a:pt x="5926333" y="2120929"/>
                  <a:pt x="5927569" y="4241859"/>
                  <a:pt x="5928804" y="6362788"/>
                </a:cubicBezTo>
                <a:lnTo>
                  <a:pt x="0" y="6358996"/>
                </a:lnTo>
                <a:lnTo>
                  <a:pt x="0" y="3557"/>
                </a:lnTo>
                <a:close/>
              </a:path>
            </a:pathLst>
          </a:custGeom>
          <a:solidFill>
            <a:srgbClr val="EFEFE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9614021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4331" r="455" b="13526"/>
          <a:stretch/>
        </p:blipFill>
        <p:spPr>
          <a:xfrm>
            <a:off x="0" y="22078"/>
            <a:ext cx="12204000" cy="632617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" y="9525"/>
            <a:ext cx="12192000" cy="6338723"/>
          </a:xfrm>
          <a:prstGeom prst="rect">
            <a:avLst/>
          </a:prstGeom>
          <a:solidFill>
            <a:srgbClr val="2C2C2E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8800" y="3155156"/>
            <a:ext cx="3454400" cy="547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0" dirty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rPr>
              <a:t>TITLE PAGE LINE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709832" y="6447725"/>
            <a:ext cx="2627041" cy="285502"/>
            <a:chOff x="7391876" y="7102227"/>
            <a:chExt cx="2627041" cy="285502"/>
          </a:xfrm>
        </p:grpSpPr>
        <p:sp>
          <p:nvSpPr>
            <p:cNvPr id="20" name="TextBox 19"/>
            <p:cNvSpPr txBox="1"/>
            <p:nvPr userDrawn="1"/>
          </p:nvSpPr>
          <p:spPr>
            <a:xfrm>
              <a:off x="7391876" y="7102227"/>
              <a:ext cx="12939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info@altaro.com</a:t>
              </a:r>
              <a:endParaRPr lang="en-US" sz="12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8739400" y="7110730"/>
              <a:ext cx="1279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www.altaro.com</a:t>
              </a:r>
              <a:endParaRPr lang="en-US" sz="12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8684152" y="7240727"/>
              <a:ext cx="50800" cy="55880"/>
            </a:xfrm>
            <a:prstGeom prst="ellipse">
              <a:avLst/>
            </a:prstGeom>
            <a:solidFill>
              <a:srgbClr val="EC49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573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4331" r="455" b="13526"/>
          <a:stretch/>
        </p:blipFill>
        <p:spPr>
          <a:xfrm>
            <a:off x="0" y="22078"/>
            <a:ext cx="12204000" cy="632617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" y="9525"/>
            <a:ext cx="12192000" cy="6338723"/>
          </a:xfrm>
          <a:prstGeom prst="rect">
            <a:avLst/>
          </a:prstGeom>
          <a:solidFill>
            <a:srgbClr val="2C2C2E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8800" y="3155156"/>
            <a:ext cx="3454400" cy="547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0" dirty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rPr>
              <a:t>TITLE PAGE LINE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709832" y="6447725"/>
            <a:ext cx="2627041" cy="285502"/>
            <a:chOff x="7391876" y="7102227"/>
            <a:chExt cx="2627041" cy="285502"/>
          </a:xfrm>
        </p:grpSpPr>
        <p:sp>
          <p:nvSpPr>
            <p:cNvPr id="20" name="TextBox 19"/>
            <p:cNvSpPr txBox="1"/>
            <p:nvPr userDrawn="1"/>
          </p:nvSpPr>
          <p:spPr>
            <a:xfrm>
              <a:off x="7391876" y="7102227"/>
              <a:ext cx="12939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info@altaro.com</a:t>
              </a:r>
              <a:endParaRPr lang="en-US" sz="12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8739400" y="7110730"/>
              <a:ext cx="1279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www.altaro.com</a:t>
              </a:r>
              <a:endParaRPr lang="en-US" sz="12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8684152" y="7240727"/>
              <a:ext cx="50800" cy="55880"/>
            </a:xfrm>
            <a:prstGeom prst="ellipse">
              <a:avLst/>
            </a:prstGeom>
            <a:solidFill>
              <a:srgbClr val="EC49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17098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screen right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675" y="-7361"/>
            <a:ext cx="8641667" cy="6345099"/>
          </a:xfrm>
          <a:custGeom>
            <a:avLst/>
            <a:gdLst>
              <a:gd name="connsiteX0" fmla="*/ 0 w 9144000"/>
              <a:gd name="connsiteY0" fmla="*/ 0 h 6348564"/>
              <a:gd name="connsiteX1" fmla="*/ 9144000 w 9144000"/>
              <a:gd name="connsiteY1" fmla="*/ 0 h 6348564"/>
              <a:gd name="connsiteX2" fmla="*/ 9144000 w 9144000"/>
              <a:gd name="connsiteY2" fmla="*/ 6348564 h 6348564"/>
              <a:gd name="connsiteX3" fmla="*/ 0 w 9144000"/>
              <a:gd name="connsiteY3" fmla="*/ 6348564 h 6348564"/>
              <a:gd name="connsiteX4" fmla="*/ 0 w 9144000"/>
              <a:gd name="connsiteY4" fmla="*/ 0 h 6348564"/>
              <a:gd name="connsiteX0" fmla="*/ 0 w 9144000"/>
              <a:gd name="connsiteY0" fmla="*/ 0 h 6348564"/>
              <a:gd name="connsiteX1" fmla="*/ 9144000 w 9144000"/>
              <a:gd name="connsiteY1" fmla="*/ 0 h 6348564"/>
              <a:gd name="connsiteX2" fmla="*/ 3009900 w 9144000"/>
              <a:gd name="connsiteY2" fmla="*/ 6348564 h 6348564"/>
              <a:gd name="connsiteX3" fmla="*/ 0 w 9144000"/>
              <a:gd name="connsiteY3" fmla="*/ 6348564 h 6348564"/>
              <a:gd name="connsiteX4" fmla="*/ 0 w 9144000"/>
              <a:gd name="connsiteY4" fmla="*/ 0 h 6348564"/>
              <a:gd name="connsiteX0" fmla="*/ 0 w 7632700"/>
              <a:gd name="connsiteY0" fmla="*/ 0 h 6348564"/>
              <a:gd name="connsiteX1" fmla="*/ 7632700 w 7632700"/>
              <a:gd name="connsiteY1" fmla="*/ 25400 h 6348564"/>
              <a:gd name="connsiteX2" fmla="*/ 3009900 w 7632700"/>
              <a:gd name="connsiteY2" fmla="*/ 6348564 h 6348564"/>
              <a:gd name="connsiteX3" fmla="*/ 0 w 7632700"/>
              <a:gd name="connsiteY3" fmla="*/ 6348564 h 6348564"/>
              <a:gd name="connsiteX4" fmla="*/ 0 w 7632700"/>
              <a:gd name="connsiteY4" fmla="*/ 0 h 6348564"/>
              <a:gd name="connsiteX0" fmla="*/ 0 w 7632700"/>
              <a:gd name="connsiteY0" fmla="*/ 0 h 6412064"/>
              <a:gd name="connsiteX1" fmla="*/ 7632700 w 7632700"/>
              <a:gd name="connsiteY1" fmla="*/ 25400 h 6412064"/>
              <a:gd name="connsiteX2" fmla="*/ 3594100 w 7632700"/>
              <a:gd name="connsiteY2" fmla="*/ 6412064 h 6412064"/>
              <a:gd name="connsiteX3" fmla="*/ 0 w 7632700"/>
              <a:gd name="connsiteY3" fmla="*/ 6348564 h 6412064"/>
              <a:gd name="connsiteX4" fmla="*/ 0 w 7632700"/>
              <a:gd name="connsiteY4" fmla="*/ 0 h 6412064"/>
              <a:gd name="connsiteX0" fmla="*/ 0 w 6096000"/>
              <a:gd name="connsiteY0" fmla="*/ 0 h 6412064"/>
              <a:gd name="connsiteX1" fmla="*/ 6096000 w 6096000"/>
              <a:gd name="connsiteY1" fmla="*/ 0 h 6412064"/>
              <a:gd name="connsiteX2" fmla="*/ 3594100 w 6096000"/>
              <a:gd name="connsiteY2" fmla="*/ 6412064 h 6412064"/>
              <a:gd name="connsiteX3" fmla="*/ 0 w 6096000"/>
              <a:gd name="connsiteY3" fmla="*/ 6348564 h 6412064"/>
              <a:gd name="connsiteX4" fmla="*/ 0 w 6096000"/>
              <a:gd name="connsiteY4" fmla="*/ 0 h 6412064"/>
              <a:gd name="connsiteX0" fmla="*/ 0 w 6096000"/>
              <a:gd name="connsiteY0" fmla="*/ 0 h 6373964"/>
              <a:gd name="connsiteX1" fmla="*/ 6096000 w 6096000"/>
              <a:gd name="connsiteY1" fmla="*/ 0 h 6373964"/>
              <a:gd name="connsiteX2" fmla="*/ 4216400 w 6096000"/>
              <a:gd name="connsiteY2" fmla="*/ 6373964 h 6373964"/>
              <a:gd name="connsiteX3" fmla="*/ 0 w 6096000"/>
              <a:gd name="connsiteY3" fmla="*/ 6348564 h 6373964"/>
              <a:gd name="connsiteX4" fmla="*/ 0 w 6096000"/>
              <a:gd name="connsiteY4" fmla="*/ 0 h 6373964"/>
              <a:gd name="connsiteX0" fmla="*/ 0 w 5461000"/>
              <a:gd name="connsiteY0" fmla="*/ 12700 h 6386664"/>
              <a:gd name="connsiteX1" fmla="*/ 5461000 w 5461000"/>
              <a:gd name="connsiteY1" fmla="*/ 0 h 6386664"/>
              <a:gd name="connsiteX2" fmla="*/ 4216400 w 5461000"/>
              <a:gd name="connsiteY2" fmla="*/ 6386664 h 6386664"/>
              <a:gd name="connsiteX3" fmla="*/ 0 w 5461000"/>
              <a:gd name="connsiteY3" fmla="*/ 6361264 h 6386664"/>
              <a:gd name="connsiteX4" fmla="*/ 0 w 5461000"/>
              <a:gd name="connsiteY4" fmla="*/ 12700 h 6386664"/>
              <a:gd name="connsiteX0" fmla="*/ 0 w 5461000"/>
              <a:gd name="connsiteY0" fmla="*/ 12700 h 6412064"/>
              <a:gd name="connsiteX1" fmla="*/ 5461000 w 5461000"/>
              <a:gd name="connsiteY1" fmla="*/ 0 h 6412064"/>
              <a:gd name="connsiteX2" fmla="*/ 4356100 w 5461000"/>
              <a:gd name="connsiteY2" fmla="*/ 6412064 h 6412064"/>
              <a:gd name="connsiteX3" fmla="*/ 0 w 5461000"/>
              <a:gd name="connsiteY3" fmla="*/ 6361264 h 6412064"/>
              <a:gd name="connsiteX4" fmla="*/ 0 w 5461000"/>
              <a:gd name="connsiteY4" fmla="*/ 12700 h 6412064"/>
              <a:gd name="connsiteX0" fmla="*/ 0 w 5461000"/>
              <a:gd name="connsiteY0" fmla="*/ 12700 h 6399364"/>
              <a:gd name="connsiteX1" fmla="*/ 5461000 w 5461000"/>
              <a:gd name="connsiteY1" fmla="*/ 0 h 6399364"/>
              <a:gd name="connsiteX2" fmla="*/ 4089400 w 5461000"/>
              <a:gd name="connsiteY2" fmla="*/ 6399364 h 6399364"/>
              <a:gd name="connsiteX3" fmla="*/ 0 w 5461000"/>
              <a:gd name="connsiteY3" fmla="*/ 6361264 h 6399364"/>
              <a:gd name="connsiteX4" fmla="*/ 0 w 5461000"/>
              <a:gd name="connsiteY4" fmla="*/ 12700 h 6399364"/>
              <a:gd name="connsiteX0" fmla="*/ 0 w 5918200"/>
              <a:gd name="connsiteY0" fmla="*/ 12700 h 6399364"/>
              <a:gd name="connsiteX1" fmla="*/ 5918200 w 5918200"/>
              <a:gd name="connsiteY1" fmla="*/ 0 h 6399364"/>
              <a:gd name="connsiteX2" fmla="*/ 4089400 w 5918200"/>
              <a:gd name="connsiteY2" fmla="*/ 6399364 h 6399364"/>
              <a:gd name="connsiteX3" fmla="*/ 0 w 5918200"/>
              <a:gd name="connsiteY3" fmla="*/ 6361264 h 6399364"/>
              <a:gd name="connsiteX4" fmla="*/ 0 w 5918200"/>
              <a:gd name="connsiteY4" fmla="*/ 12700 h 6399364"/>
              <a:gd name="connsiteX0" fmla="*/ 0 w 5918200"/>
              <a:gd name="connsiteY0" fmla="*/ 12700 h 6362788"/>
              <a:gd name="connsiteX1" fmla="*/ 5918200 w 5918200"/>
              <a:gd name="connsiteY1" fmla="*/ 0 h 6362788"/>
              <a:gd name="connsiteX2" fmla="*/ 1988439 w 5918200"/>
              <a:gd name="connsiteY2" fmla="*/ 6362788 h 6362788"/>
              <a:gd name="connsiteX3" fmla="*/ 0 w 5918200"/>
              <a:gd name="connsiteY3" fmla="*/ 6361264 h 6362788"/>
              <a:gd name="connsiteX4" fmla="*/ 0 w 5918200"/>
              <a:gd name="connsiteY4" fmla="*/ 12700 h 6362788"/>
              <a:gd name="connsiteX0" fmla="*/ 0 w 4349877"/>
              <a:gd name="connsiteY0" fmla="*/ 3556 h 6353644"/>
              <a:gd name="connsiteX1" fmla="*/ 4349877 w 4349877"/>
              <a:gd name="connsiteY1" fmla="*/ 0 h 6353644"/>
              <a:gd name="connsiteX2" fmla="*/ 1988439 w 4349877"/>
              <a:gd name="connsiteY2" fmla="*/ 6353644 h 6353644"/>
              <a:gd name="connsiteX3" fmla="*/ 0 w 4349877"/>
              <a:gd name="connsiteY3" fmla="*/ 6352120 h 6353644"/>
              <a:gd name="connsiteX4" fmla="*/ 0 w 4349877"/>
              <a:gd name="connsiteY4" fmla="*/ 3556 h 6353644"/>
              <a:gd name="connsiteX0" fmla="*/ 0 w 4349877"/>
              <a:gd name="connsiteY0" fmla="*/ 3556 h 6362788"/>
              <a:gd name="connsiteX1" fmla="*/ 4349877 w 4349877"/>
              <a:gd name="connsiteY1" fmla="*/ 0 h 6362788"/>
              <a:gd name="connsiteX2" fmla="*/ 2248840 w 4349877"/>
              <a:gd name="connsiteY2" fmla="*/ 6362788 h 6362788"/>
              <a:gd name="connsiteX3" fmla="*/ 0 w 4349877"/>
              <a:gd name="connsiteY3" fmla="*/ 6352120 h 6362788"/>
              <a:gd name="connsiteX4" fmla="*/ 0 w 4349877"/>
              <a:gd name="connsiteY4" fmla="*/ 3556 h 6362788"/>
              <a:gd name="connsiteX0" fmla="*/ 0 w 3281931"/>
              <a:gd name="connsiteY0" fmla="*/ 10432 h 6369664"/>
              <a:gd name="connsiteX1" fmla="*/ 3281931 w 3281931"/>
              <a:gd name="connsiteY1" fmla="*/ 0 h 6369664"/>
              <a:gd name="connsiteX2" fmla="*/ 2248840 w 3281931"/>
              <a:gd name="connsiteY2" fmla="*/ 6369664 h 6369664"/>
              <a:gd name="connsiteX3" fmla="*/ 0 w 3281931"/>
              <a:gd name="connsiteY3" fmla="*/ 6358996 h 6369664"/>
              <a:gd name="connsiteX4" fmla="*/ 0 w 3281931"/>
              <a:gd name="connsiteY4" fmla="*/ 10432 h 6369664"/>
              <a:gd name="connsiteX0" fmla="*/ 0 w 3858379"/>
              <a:gd name="connsiteY0" fmla="*/ 0 h 6359232"/>
              <a:gd name="connsiteX1" fmla="*/ 3858379 w 3858379"/>
              <a:gd name="connsiteY1" fmla="*/ 5942 h 6359232"/>
              <a:gd name="connsiteX2" fmla="*/ 2248840 w 3858379"/>
              <a:gd name="connsiteY2" fmla="*/ 6359232 h 6359232"/>
              <a:gd name="connsiteX3" fmla="*/ 0 w 3858379"/>
              <a:gd name="connsiteY3" fmla="*/ 6348564 h 6359232"/>
              <a:gd name="connsiteX4" fmla="*/ 0 w 3858379"/>
              <a:gd name="connsiteY4" fmla="*/ 0 h 6359232"/>
              <a:gd name="connsiteX0" fmla="*/ 0 w 3862222"/>
              <a:gd name="connsiteY0" fmla="*/ 4974 h 6364206"/>
              <a:gd name="connsiteX1" fmla="*/ 3862222 w 3862222"/>
              <a:gd name="connsiteY1" fmla="*/ 0 h 6364206"/>
              <a:gd name="connsiteX2" fmla="*/ 2248840 w 3862222"/>
              <a:gd name="connsiteY2" fmla="*/ 6364206 h 6364206"/>
              <a:gd name="connsiteX3" fmla="*/ 0 w 3862222"/>
              <a:gd name="connsiteY3" fmla="*/ 6353538 h 6364206"/>
              <a:gd name="connsiteX4" fmla="*/ 0 w 3862222"/>
              <a:gd name="connsiteY4" fmla="*/ 4974 h 6364206"/>
              <a:gd name="connsiteX0" fmla="*/ 0 w 3354948"/>
              <a:gd name="connsiteY0" fmla="*/ 4974 h 6364206"/>
              <a:gd name="connsiteX1" fmla="*/ 3354948 w 3354948"/>
              <a:gd name="connsiteY1" fmla="*/ 0 h 6364206"/>
              <a:gd name="connsiteX2" fmla="*/ 2248840 w 3354948"/>
              <a:gd name="connsiteY2" fmla="*/ 6364206 h 6364206"/>
              <a:gd name="connsiteX3" fmla="*/ 0 w 3354948"/>
              <a:gd name="connsiteY3" fmla="*/ 6353538 h 6364206"/>
              <a:gd name="connsiteX4" fmla="*/ 0 w 3354948"/>
              <a:gd name="connsiteY4" fmla="*/ 4974 h 6364206"/>
              <a:gd name="connsiteX0" fmla="*/ 0 w 3612429"/>
              <a:gd name="connsiteY0" fmla="*/ 10431 h 6369663"/>
              <a:gd name="connsiteX1" fmla="*/ 3612429 w 3612429"/>
              <a:gd name="connsiteY1" fmla="*/ 0 h 6369663"/>
              <a:gd name="connsiteX2" fmla="*/ 2248840 w 3612429"/>
              <a:gd name="connsiteY2" fmla="*/ 6369663 h 6369663"/>
              <a:gd name="connsiteX3" fmla="*/ 0 w 3612429"/>
              <a:gd name="connsiteY3" fmla="*/ 6358995 h 6369663"/>
              <a:gd name="connsiteX4" fmla="*/ 0 w 3612429"/>
              <a:gd name="connsiteY4" fmla="*/ 10431 h 6369663"/>
              <a:gd name="connsiteX0" fmla="*/ 0 w 3443337"/>
              <a:gd name="connsiteY0" fmla="*/ 10431 h 6369663"/>
              <a:gd name="connsiteX1" fmla="*/ 3443337 w 3443337"/>
              <a:gd name="connsiteY1" fmla="*/ 0 h 6369663"/>
              <a:gd name="connsiteX2" fmla="*/ 2248840 w 3443337"/>
              <a:gd name="connsiteY2" fmla="*/ 6369663 h 6369663"/>
              <a:gd name="connsiteX3" fmla="*/ 0 w 3443337"/>
              <a:gd name="connsiteY3" fmla="*/ 6358995 h 6369663"/>
              <a:gd name="connsiteX4" fmla="*/ 0 w 3443337"/>
              <a:gd name="connsiteY4" fmla="*/ 10431 h 636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337" h="6369663">
                <a:moveTo>
                  <a:pt x="0" y="10431"/>
                </a:moveTo>
                <a:lnTo>
                  <a:pt x="3443337" y="0"/>
                </a:lnTo>
                <a:lnTo>
                  <a:pt x="2248840" y="6369663"/>
                </a:lnTo>
                <a:lnTo>
                  <a:pt x="0" y="6358995"/>
                </a:lnTo>
                <a:lnTo>
                  <a:pt x="0" y="1043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r="27162"/>
          <a:stretch/>
        </p:blipFill>
        <p:spPr>
          <a:xfrm>
            <a:off x="6629595" y="443785"/>
            <a:ext cx="5575084" cy="5979779"/>
          </a:xfrm>
          <a:prstGeom prst="rect">
            <a:avLst/>
          </a:prstGeom>
          <a:noFill/>
          <a:effectLst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97" y="580036"/>
            <a:ext cx="593195" cy="975318"/>
          </a:xfrm>
          <a:prstGeom prst="rect">
            <a:avLst/>
          </a:prstGeom>
        </p:spPr>
      </p:pic>
      <p:sp>
        <p:nvSpPr>
          <p:cNvPr id="25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7170469" y="1211984"/>
            <a:ext cx="5034210" cy="3051383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bg1"/>
                </a:solidFill>
                <a:latin typeface="AvenirNext LT Pro"/>
              </a:defRPr>
            </a:lvl1pPr>
          </a:lstStyle>
          <a:p>
            <a:r>
              <a:rPr lang="en-CA" dirty="0"/>
              <a:t>picture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888498" y="1847142"/>
            <a:ext cx="4736695" cy="419284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26027"/>
              </a:buClr>
              <a:buSzTx/>
              <a:buFont typeface="Wingdings" panose="05000000000000000000" pitchFamily="2" charset="2"/>
              <a:buChar char="§"/>
              <a:tabLst/>
              <a:defRPr sz="1200" b="0" i="0" baseline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  <a:lvl2pPr marL="628650" indent="-171450">
              <a:buClr>
                <a:srgbClr val="F26027"/>
              </a:buClr>
              <a:buSzPct val="95000"/>
              <a:buFont typeface="Arial" panose="020B0604020202020204" pitchFamily="34" charset="0"/>
              <a:buChar char="•"/>
              <a:defRPr sz="11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2pPr>
            <a:lvl3pPr marL="1085850" indent="-171450">
              <a:buClr>
                <a:srgbClr val="F26027"/>
              </a:buClr>
              <a:buSzPct val="90000"/>
              <a:buFont typeface="Courier New" panose="02070309020205020404" pitchFamily="49" charset="0"/>
              <a:buChar char="o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3pPr>
            <a:lvl4pPr marL="15430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-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4pPr>
            <a:lvl5pPr marL="20002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∙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5pPr>
          </a:lstStyle>
          <a:p>
            <a:pPr lvl="0"/>
            <a:r>
              <a:rPr lang="en-US" dirty="0"/>
              <a:t>Main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889830" y="1031802"/>
            <a:ext cx="4735238" cy="360363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</a:lstStyle>
          <a:p>
            <a:pPr lvl="0"/>
            <a:r>
              <a:rPr lang="en-US" dirty="0"/>
              <a:t>PAGE TITLE LINE</a:t>
            </a:r>
            <a:endParaRPr lang="en-CA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889334" y="1398129"/>
            <a:ext cx="4735780" cy="36036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F26027"/>
                </a:solidFill>
                <a:latin typeface="Avenir Next LT Pro Medium"/>
                <a:cs typeface="Avenir Next LT Pro Medium"/>
              </a:defRPr>
            </a:lvl1pPr>
          </a:lstStyle>
          <a:p>
            <a:pPr lvl="0"/>
            <a:r>
              <a:rPr lang="en-US" dirty="0"/>
              <a:t>Subheading 1 text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23741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screen left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/>
          <p:nvPr userDrawn="1"/>
        </p:nvSpPr>
        <p:spPr>
          <a:xfrm flipH="1">
            <a:off x="3962400" y="-7360"/>
            <a:ext cx="8229600" cy="6345098"/>
          </a:xfrm>
          <a:custGeom>
            <a:avLst/>
            <a:gdLst>
              <a:gd name="connsiteX0" fmla="*/ 0 w 9144000"/>
              <a:gd name="connsiteY0" fmla="*/ 0 h 6348564"/>
              <a:gd name="connsiteX1" fmla="*/ 9144000 w 9144000"/>
              <a:gd name="connsiteY1" fmla="*/ 0 h 6348564"/>
              <a:gd name="connsiteX2" fmla="*/ 9144000 w 9144000"/>
              <a:gd name="connsiteY2" fmla="*/ 6348564 h 6348564"/>
              <a:gd name="connsiteX3" fmla="*/ 0 w 9144000"/>
              <a:gd name="connsiteY3" fmla="*/ 6348564 h 6348564"/>
              <a:gd name="connsiteX4" fmla="*/ 0 w 9144000"/>
              <a:gd name="connsiteY4" fmla="*/ 0 h 6348564"/>
              <a:gd name="connsiteX0" fmla="*/ 0 w 9144000"/>
              <a:gd name="connsiteY0" fmla="*/ 0 h 6348564"/>
              <a:gd name="connsiteX1" fmla="*/ 9144000 w 9144000"/>
              <a:gd name="connsiteY1" fmla="*/ 0 h 6348564"/>
              <a:gd name="connsiteX2" fmla="*/ 3009900 w 9144000"/>
              <a:gd name="connsiteY2" fmla="*/ 6348564 h 6348564"/>
              <a:gd name="connsiteX3" fmla="*/ 0 w 9144000"/>
              <a:gd name="connsiteY3" fmla="*/ 6348564 h 6348564"/>
              <a:gd name="connsiteX4" fmla="*/ 0 w 9144000"/>
              <a:gd name="connsiteY4" fmla="*/ 0 h 6348564"/>
              <a:gd name="connsiteX0" fmla="*/ 0 w 7632700"/>
              <a:gd name="connsiteY0" fmla="*/ 0 h 6348564"/>
              <a:gd name="connsiteX1" fmla="*/ 7632700 w 7632700"/>
              <a:gd name="connsiteY1" fmla="*/ 25400 h 6348564"/>
              <a:gd name="connsiteX2" fmla="*/ 3009900 w 7632700"/>
              <a:gd name="connsiteY2" fmla="*/ 6348564 h 6348564"/>
              <a:gd name="connsiteX3" fmla="*/ 0 w 7632700"/>
              <a:gd name="connsiteY3" fmla="*/ 6348564 h 6348564"/>
              <a:gd name="connsiteX4" fmla="*/ 0 w 7632700"/>
              <a:gd name="connsiteY4" fmla="*/ 0 h 6348564"/>
              <a:gd name="connsiteX0" fmla="*/ 0 w 7632700"/>
              <a:gd name="connsiteY0" fmla="*/ 0 h 6412064"/>
              <a:gd name="connsiteX1" fmla="*/ 7632700 w 7632700"/>
              <a:gd name="connsiteY1" fmla="*/ 25400 h 6412064"/>
              <a:gd name="connsiteX2" fmla="*/ 3594100 w 7632700"/>
              <a:gd name="connsiteY2" fmla="*/ 6412064 h 6412064"/>
              <a:gd name="connsiteX3" fmla="*/ 0 w 7632700"/>
              <a:gd name="connsiteY3" fmla="*/ 6348564 h 6412064"/>
              <a:gd name="connsiteX4" fmla="*/ 0 w 7632700"/>
              <a:gd name="connsiteY4" fmla="*/ 0 h 6412064"/>
              <a:gd name="connsiteX0" fmla="*/ 0 w 6096000"/>
              <a:gd name="connsiteY0" fmla="*/ 0 h 6412064"/>
              <a:gd name="connsiteX1" fmla="*/ 6096000 w 6096000"/>
              <a:gd name="connsiteY1" fmla="*/ 0 h 6412064"/>
              <a:gd name="connsiteX2" fmla="*/ 3594100 w 6096000"/>
              <a:gd name="connsiteY2" fmla="*/ 6412064 h 6412064"/>
              <a:gd name="connsiteX3" fmla="*/ 0 w 6096000"/>
              <a:gd name="connsiteY3" fmla="*/ 6348564 h 6412064"/>
              <a:gd name="connsiteX4" fmla="*/ 0 w 6096000"/>
              <a:gd name="connsiteY4" fmla="*/ 0 h 6412064"/>
              <a:gd name="connsiteX0" fmla="*/ 0 w 6096000"/>
              <a:gd name="connsiteY0" fmla="*/ 0 h 6373964"/>
              <a:gd name="connsiteX1" fmla="*/ 6096000 w 6096000"/>
              <a:gd name="connsiteY1" fmla="*/ 0 h 6373964"/>
              <a:gd name="connsiteX2" fmla="*/ 4216400 w 6096000"/>
              <a:gd name="connsiteY2" fmla="*/ 6373964 h 6373964"/>
              <a:gd name="connsiteX3" fmla="*/ 0 w 6096000"/>
              <a:gd name="connsiteY3" fmla="*/ 6348564 h 6373964"/>
              <a:gd name="connsiteX4" fmla="*/ 0 w 6096000"/>
              <a:gd name="connsiteY4" fmla="*/ 0 h 6373964"/>
              <a:gd name="connsiteX0" fmla="*/ 0 w 5461000"/>
              <a:gd name="connsiteY0" fmla="*/ 12700 h 6386664"/>
              <a:gd name="connsiteX1" fmla="*/ 5461000 w 5461000"/>
              <a:gd name="connsiteY1" fmla="*/ 0 h 6386664"/>
              <a:gd name="connsiteX2" fmla="*/ 4216400 w 5461000"/>
              <a:gd name="connsiteY2" fmla="*/ 6386664 h 6386664"/>
              <a:gd name="connsiteX3" fmla="*/ 0 w 5461000"/>
              <a:gd name="connsiteY3" fmla="*/ 6361264 h 6386664"/>
              <a:gd name="connsiteX4" fmla="*/ 0 w 5461000"/>
              <a:gd name="connsiteY4" fmla="*/ 12700 h 6386664"/>
              <a:gd name="connsiteX0" fmla="*/ 0 w 5461000"/>
              <a:gd name="connsiteY0" fmla="*/ 12700 h 6412064"/>
              <a:gd name="connsiteX1" fmla="*/ 5461000 w 5461000"/>
              <a:gd name="connsiteY1" fmla="*/ 0 h 6412064"/>
              <a:gd name="connsiteX2" fmla="*/ 4356100 w 5461000"/>
              <a:gd name="connsiteY2" fmla="*/ 6412064 h 6412064"/>
              <a:gd name="connsiteX3" fmla="*/ 0 w 5461000"/>
              <a:gd name="connsiteY3" fmla="*/ 6361264 h 6412064"/>
              <a:gd name="connsiteX4" fmla="*/ 0 w 5461000"/>
              <a:gd name="connsiteY4" fmla="*/ 12700 h 6412064"/>
              <a:gd name="connsiteX0" fmla="*/ 0 w 5461000"/>
              <a:gd name="connsiteY0" fmla="*/ 12700 h 6399364"/>
              <a:gd name="connsiteX1" fmla="*/ 5461000 w 5461000"/>
              <a:gd name="connsiteY1" fmla="*/ 0 h 6399364"/>
              <a:gd name="connsiteX2" fmla="*/ 4089400 w 5461000"/>
              <a:gd name="connsiteY2" fmla="*/ 6399364 h 6399364"/>
              <a:gd name="connsiteX3" fmla="*/ 0 w 5461000"/>
              <a:gd name="connsiteY3" fmla="*/ 6361264 h 6399364"/>
              <a:gd name="connsiteX4" fmla="*/ 0 w 5461000"/>
              <a:gd name="connsiteY4" fmla="*/ 12700 h 6399364"/>
              <a:gd name="connsiteX0" fmla="*/ 0 w 5918200"/>
              <a:gd name="connsiteY0" fmla="*/ 12700 h 6399364"/>
              <a:gd name="connsiteX1" fmla="*/ 5918200 w 5918200"/>
              <a:gd name="connsiteY1" fmla="*/ 0 h 6399364"/>
              <a:gd name="connsiteX2" fmla="*/ 4089400 w 5918200"/>
              <a:gd name="connsiteY2" fmla="*/ 6399364 h 6399364"/>
              <a:gd name="connsiteX3" fmla="*/ 0 w 5918200"/>
              <a:gd name="connsiteY3" fmla="*/ 6361264 h 6399364"/>
              <a:gd name="connsiteX4" fmla="*/ 0 w 5918200"/>
              <a:gd name="connsiteY4" fmla="*/ 12700 h 6399364"/>
              <a:gd name="connsiteX0" fmla="*/ 0 w 5918200"/>
              <a:gd name="connsiteY0" fmla="*/ 12700 h 6362788"/>
              <a:gd name="connsiteX1" fmla="*/ 5918200 w 5918200"/>
              <a:gd name="connsiteY1" fmla="*/ 0 h 6362788"/>
              <a:gd name="connsiteX2" fmla="*/ 1988439 w 5918200"/>
              <a:gd name="connsiteY2" fmla="*/ 6362788 h 6362788"/>
              <a:gd name="connsiteX3" fmla="*/ 0 w 5918200"/>
              <a:gd name="connsiteY3" fmla="*/ 6361264 h 6362788"/>
              <a:gd name="connsiteX4" fmla="*/ 0 w 5918200"/>
              <a:gd name="connsiteY4" fmla="*/ 12700 h 6362788"/>
              <a:gd name="connsiteX0" fmla="*/ 0 w 4349877"/>
              <a:gd name="connsiteY0" fmla="*/ 3556 h 6353644"/>
              <a:gd name="connsiteX1" fmla="*/ 4349877 w 4349877"/>
              <a:gd name="connsiteY1" fmla="*/ 0 h 6353644"/>
              <a:gd name="connsiteX2" fmla="*/ 1988439 w 4349877"/>
              <a:gd name="connsiteY2" fmla="*/ 6353644 h 6353644"/>
              <a:gd name="connsiteX3" fmla="*/ 0 w 4349877"/>
              <a:gd name="connsiteY3" fmla="*/ 6352120 h 6353644"/>
              <a:gd name="connsiteX4" fmla="*/ 0 w 4349877"/>
              <a:gd name="connsiteY4" fmla="*/ 3556 h 6353644"/>
              <a:gd name="connsiteX0" fmla="*/ 0 w 4349877"/>
              <a:gd name="connsiteY0" fmla="*/ 3556 h 6362788"/>
              <a:gd name="connsiteX1" fmla="*/ 4349877 w 4349877"/>
              <a:gd name="connsiteY1" fmla="*/ 0 h 6362788"/>
              <a:gd name="connsiteX2" fmla="*/ 2248840 w 4349877"/>
              <a:gd name="connsiteY2" fmla="*/ 6362788 h 6362788"/>
              <a:gd name="connsiteX3" fmla="*/ 0 w 4349877"/>
              <a:gd name="connsiteY3" fmla="*/ 6352120 h 6362788"/>
              <a:gd name="connsiteX4" fmla="*/ 0 w 4349877"/>
              <a:gd name="connsiteY4" fmla="*/ 3556 h 6362788"/>
              <a:gd name="connsiteX0" fmla="*/ 0 w 3281931"/>
              <a:gd name="connsiteY0" fmla="*/ 10432 h 6369664"/>
              <a:gd name="connsiteX1" fmla="*/ 3281931 w 3281931"/>
              <a:gd name="connsiteY1" fmla="*/ 0 h 6369664"/>
              <a:gd name="connsiteX2" fmla="*/ 2248840 w 3281931"/>
              <a:gd name="connsiteY2" fmla="*/ 6369664 h 6369664"/>
              <a:gd name="connsiteX3" fmla="*/ 0 w 3281931"/>
              <a:gd name="connsiteY3" fmla="*/ 6358996 h 6369664"/>
              <a:gd name="connsiteX4" fmla="*/ 0 w 3281931"/>
              <a:gd name="connsiteY4" fmla="*/ 10432 h 6369664"/>
              <a:gd name="connsiteX0" fmla="*/ 0 w 3858379"/>
              <a:gd name="connsiteY0" fmla="*/ 0 h 6359232"/>
              <a:gd name="connsiteX1" fmla="*/ 3858379 w 3858379"/>
              <a:gd name="connsiteY1" fmla="*/ 5942 h 6359232"/>
              <a:gd name="connsiteX2" fmla="*/ 2248840 w 3858379"/>
              <a:gd name="connsiteY2" fmla="*/ 6359232 h 6359232"/>
              <a:gd name="connsiteX3" fmla="*/ 0 w 3858379"/>
              <a:gd name="connsiteY3" fmla="*/ 6348564 h 6359232"/>
              <a:gd name="connsiteX4" fmla="*/ 0 w 3858379"/>
              <a:gd name="connsiteY4" fmla="*/ 0 h 6359232"/>
              <a:gd name="connsiteX0" fmla="*/ 0 w 3862222"/>
              <a:gd name="connsiteY0" fmla="*/ 4974 h 6364206"/>
              <a:gd name="connsiteX1" fmla="*/ 3862222 w 3862222"/>
              <a:gd name="connsiteY1" fmla="*/ 0 h 6364206"/>
              <a:gd name="connsiteX2" fmla="*/ 2248840 w 3862222"/>
              <a:gd name="connsiteY2" fmla="*/ 6364206 h 6364206"/>
              <a:gd name="connsiteX3" fmla="*/ 0 w 3862222"/>
              <a:gd name="connsiteY3" fmla="*/ 6353538 h 6364206"/>
              <a:gd name="connsiteX4" fmla="*/ 0 w 3862222"/>
              <a:gd name="connsiteY4" fmla="*/ 4974 h 6364206"/>
              <a:gd name="connsiteX0" fmla="*/ 0 w 3354948"/>
              <a:gd name="connsiteY0" fmla="*/ 4974 h 6364206"/>
              <a:gd name="connsiteX1" fmla="*/ 3354948 w 3354948"/>
              <a:gd name="connsiteY1" fmla="*/ 0 h 6364206"/>
              <a:gd name="connsiteX2" fmla="*/ 2248840 w 3354948"/>
              <a:gd name="connsiteY2" fmla="*/ 6364206 h 6364206"/>
              <a:gd name="connsiteX3" fmla="*/ 0 w 3354948"/>
              <a:gd name="connsiteY3" fmla="*/ 6353538 h 6364206"/>
              <a:gd name="connsiteX4" fmla="*/ 0 w 3354948"/>
              <a:gd name="connsiteY4" fmla="*/ 4974 h 6364206"/>
              <a:gd name="connsiteX0" fmla="*/ 0 w 3612429"/>
              <a:gd name="connsiteY0" fmla="*/ 10431 h 6369663"/>
              <a:gd name="connsiteX1" fmla="*/ 3612429 w 3612429"/>
              <a:gd name="connsiteY1" fmla="*/ 0 h 6369663"/>
              <a:gd name="connsiteX2" fmla="*/ 2248840 w 3612429"/>
              <a:gd name="connsiteY2" fmla="*/ 6369663 h 6369663"/>
              <a:gd name="connsiteX3" fmla="*/ 0 w 3612429"/>
              <a:gd name="connsiteY3" fmla="*/ 6358995 h 6369663"/>
              <a:gd name="connsiteX4" fmla="*/ 0 w 3612429"/>
              <a:gd name="connsiteY4" fmla="*/ 10431 h 6369663"/>
              <a:gd name="connsiteX0" fmla="*/ 0 w 3443337"/>
              <a:gd name="connsiteY0" fmla="*/ 10431 h 6369663"/>
              <a:gd name="connsiteX1" fmla="*/ 3443337 w 3443337"/>
              <a:gd name="connsiteY1" fmla="*/ 0 h 6369663"/>
              <a:gd name="connsiteX2" fmla="*/ 2248840 w 3443337"/>
              <a:gd name="connsiteY2" fmla="*/ 6369663 h 6369663"/>
              <a:gd name="connsiteX3" fmla="*/ 0 w 3443337"/>
              <a:gd name="connsiteY3" fmla="*/ 6358995 h 6369663"/>
              <a:gd name="connsiteX4" fmla="*/ 0 w 3443337"/>
              <a:gd name="connsiteY4" fmla="*/ 10431 h 636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337" h="6369663">
                <a:moveTo>
                  <a:pt x="0" y="10431"/>
                </a:moveTo>
                <a:lnTo>
                  <a:pt x="3443337" y="0"/>
                </a:lnTo>
                <a:lnTo>
                  <a:pt x="2248840" y="6369663"/>
                </a:lnTo>
                <a:lnTo>
                  <a:pt x="0" y="6358995"/>
                </a:lnTo>
                <a:lnTo>
                  <a:pt x="0" y="1043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r="27162"/>
          <a:stretch/>
        </p:blipFill>
        <p:spPr>
          <a:xfrm flipH="1">
            <a:off x="0" y="443785"/>
            <a:ext cx="5575084" cy="5979779"/>
          </a:xfrm>
          <a:prstGeom prst="rect">
            <a:avLst/>
          </a:prstGeom>
          <a:noFill/>
          <a:effectLst/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785" y="580036"/>
            <a:ext cx="593195" cy="975318"/>
          </a:xfrm>
          <a:prstGeom prst="rect">
            <a:avLst/>
          </a:prstGeom>
        </p:spPr>
      </p:pic>
      <p:sp>
        <p:nvSpPr>
          <p:cNvPr id="26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1211984"/>
            <a:ext cx="5034210" cy="3051383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bg1"/>
                </a:solidFill>
                <a:latin typeface="AvenirNext LT Pro"/>
              </a:defRPr>
            </a:lvl1pPr>
          </a:lstStyle>
          <a:p>
            <a:r>
              <a:rPr lang="en-CA" dirty="0"/>
              <a:t>picture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7050256" y="1847142"/>
            <a:ext cx="4736695" cy="419284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26027"/>
              </a:buClr>
              <a:buSzTx/>
              <a:buFont typeface="Wingdings" panose="05000000000000000000" pitchFamily="2" charset="2"/>
              <a:buChar char="§"/>
              <a:tabLst/>
              <a:defRPr sz="1200" b="0" i="0" baseline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  <a:lvl2pPr marL="628650" indent="-171450">
              <a:buClr>
                <a:srgbClr val="F26027"/>
              </a:buClr>
              <a:buSzPct val="95000"/>
              <a:buFont typeface="Arial" panose="020B0604020202020204" pitchFamily="34" charset="0"/>
              <a:buChar char="•"/>
              <a:defRPr sz="11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2pPr>
            <a:lvl3pPr marL="1085850" indent="-171450">
              <a:buClr>
                <a:srgbClr val="F26027"/>
              </a:buClr>
              <a:buSzPct val="90000"/>
              <a:buFont typeface="Courier New" panose="02070309020205020404" pitchFamily="49" charset="0"/>
              <a:buChar char="o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3pPr>
            <a:lvl4pPr marL="15430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-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4pPr>
            <a:lvl5pPr marL="20002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∙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5pPr>
          </a:lstStyle>
          <a:p>
            <a:pPr lvl="0"/>
            <a:r>
              <a:rPr lang="en-US" dirty="0"/>
              <a:t>Main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051588" y="1031802"/>
            <a:ext cx="4735238" cy="360363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</a:lstStyle>
          <a:p>
            <a:pPr lvl="0"/>
            <a:r>
              <a:rPr lang="en-US" dirty="0"/>
              <a:t>PAGE TITLE LINE</a:t>
            </a:r>
            <a:endParaRPr lang="en-CA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051092" y="1398129"/>
            <a:ext cx="4735780" cy="36036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F26027"/>
                </a:solidFill>
                <a:latin typeface="Avenir Next LT Pro Medium"/>
                <a:cs typeface="Avenir Next LT Pro Medium"/>
              </a:defRPr>
            </a:lvl1pPr>
          </a:lstStyle>
          <a:p>
            <a:pPr lvl="0"/>
            <a:r>
              <a:rPr lang="en-US" dirty="0"/>
              <a:t>Subheading 1 text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52638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0"/>
          <a:stretch/>
        </p:blipFill>
        <p:spPr>
          <a:xfrm>
            <a:off x="-4957" y="150127"/>
            <a:ext cx="2162342" cy="6049369"/>
          </a:xfrm>
          <a:prstGeom prst="rect">
            <a:avLst/>
          </a:prstGeom>
        </p:spPr>
      </p:pic>
      <p:sp>
        <p:nvSpPr>
          <p:cNvPr id="1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48052" y="894599"/>
            <a:ext cx="9648755" cy="360363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</a:lstStyle>
          <a:p>
            <a:pPr lvl="0"/>
            <a:r>
              <a:rPr lang="en-US" dirty="0"/>
              <a:t>PAGE TITLE LINE</a:t>
            </a:r>
            <a:endParaRPr lang="en-CA" dirty="0"/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247556" y="1260926"/>
            <a:ext cx="9648755" cy="36036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F26027"/>
                </a:solidFill>
                <a:latin typeface="Avenir Next LT Pro Medium"/>
                <a:cs typeface="Avenir Next LT Pro Medium"/>
              </a:defRPr>
            </a:lvl1pPr>
          </a:lstStyle>
          <a:p>
            <a:pPr lvl="0"/>
            <a:r>
              <a:rPr lang="en-US" dirty="0"/>
              <a:t>Subheading 1 text</a:t>
            </a:r>
            <a:endParaRPr lang="en-CA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1246720" y="1709939"/>
            <a:ext cx="9649881" cy="419284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26027"/>
              </a:buClr>
              <a:buSzTx/>
              <a:buFont typeface="Wingdings" panose="05000000000000000000" pitchFamily="2" charset="2"/>
              <a:buChar char="§"/>
              <a:tabLst/>
              <a:defRPr sz="1200" b="0" i="0" baseline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  <a:lvl2pPr marL="628650" indent="-171450">
              <a:buClr>
                <a:srgbClr val="F26027"/>
              </a:buClr>
              <a:buSzPct val="95000"/>
              <a:buFont typeface="Arial" panose="020B0604020202020204" pitchFamily="34" charset="0"/>
              <a:buChar char="•"/>
              <a:defRPr sz="11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2pPr>
            <a:lvl3pPr marL="1085850" indent="-171450">
              <a:buClr>
                <a:srgbClr val="F26027"/>
              </a:buClr>
              <a:buSzPct val="90000"/>
              <a:buFont typeface="Courier New" panose="02070309020205020404" pitchFamily="49" charset="0"/>
              <a:buChar char="o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3pPr>
            <a:lvl4pPr marL="15430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-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4pPr>
            <a:lvl5pPr marL="20002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∙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5pPr>
          </a:lstStyle>
          <a:p>
            <a:pPr lvl="0"/>
            <a:r>
              <a:rPr lang="en-US" dirty="0"/>
              <a:t>Main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929735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8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Imag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6031832" y="0"/>
            <a:ext cx="6160168" cy="6348564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latin typeface="AvenirNext LT Pro"/>
              </a:defRPr>
            </a:lvl1pPr>
          </a:lstStyle>
          <a:p>
            <a:r>
              <a:rPr lang="en-CA" dirty="0"/>
              <a:t>picture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1246720" y="2080486"/>
            <a:ext cx="4329487" cy="419284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26027"/>
              </a:buClr>
              <a:buSzTx/>
              <a:buFont typeface="Wingdings" panose="05000000000000000000" pitchFamily="2" charset="2"/>
              <a:buChar char="§"/>
              <a:tabLst/>
              <a:defRPr sz="1200" b="0" i="0" baseline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  <a:lvl2pPr marL="628650" indent="-171450">
              <a:buClr>
                <a:srgbClr val="F26027"/>
              </a:buClr>
              <a:buSzPct val="95000"/>
              <a:buFont typeface="Arial" panose="020B0604020202020204" pitchFamily="34" charset="0"/>
              <a:buChar char="•"/>
              <a:defRPr sz="11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2pPr>
            <a:lvl3pPr marL="1085850" indent="-171450">
              <a:buClr>
                <a:srgbClr val="F26027"/>
              </a:buClr>
              <a:buSzPct val="90000"/>
              <a:buFont typeface="Courier New" panose="02070309020205020404" pitchFamily="49" charset="0"/>
              <a:buChar char="o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3pPr>
            <a:lvl4pPr marL="15430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-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4pPr>
            <a:lvl5pPr marL="20002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∙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5pPr>
          </a:lstStyle>
          <a:p>
            <a:pPr lvl="0"/>
            <a:r>
              <a:rPr lang="en-US" dirty="0"/>
              <a:t>Main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48052" y="1265146"/>
            <a:ext cx="4328155" cy="360363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</a:lstStyle>
          <a:p>
            <a:pPr lvl="0"/>
            <a:r>
              <a:rPr lang="en-US" dirty="0"/>
              <a:t>PAGE TITLE LINE</a:t>
            </a:r>
            <a:endParaRPr lang="en-CA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247556" y="1631473"/>
            <a:ext cx="4328651" cy="36036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F26027"/>
                </a:solidFill>
                <a:latin typeface="Avenir Next LT Pro Medium"/>
                <a:cs typeface="Avenir Next LT Pro Medium"/>
              </a:defRPr>
            </a:lvl1pPr>
          </a:lstStyle>
          <a:p>
            <a:pPr lvl="0"/>
            <a:r>
              <a:rPr lang="en-US" dirty="0"/>
              <a:t>Subheading 1 text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51582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6160168" cy="6348564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latin typeface="AvenirNext LT Pro"/>
              </a:defRPr>
            </a:lvl1pPr>
          </a:lstStyle>
          <a:p>
            <a:r>
              <a:rPr lang="en-CA" dirty="0"/>
              <a:t>picture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529012" y="2080486"/>
            <a:ext cx="5235724" cy="419284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26027"/>
              </a:buClr>
              <a:buSzTx/>
              <a:buFont typeface="Wingdings" panose="05000000000000000000" pitchFamily="2" charset="2"/>
              <a:buChar char="§"/>
              <a:tabLst/>
              <a:defRPr sz="1200" b="0" i="0" baseline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  <a:lvl2pPr marL="628650" indent="-171450">
              <a:buClr>
                <a:srgbClr val="F26027"/>
              </a:buClr>
              <a:buSzPct val="95000"/>
              <a:buFont typeface="Arial" panose="020B0604020202020204" pitchFamily="34" charset="0"/>
              <a:buChar char="•"/>
              <a:defRPr sz="11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2pPr>
            <a:lvl3pPr marL="1085850" indent="-171450">
              <a:buClr>
                <a:srgbClr val="F26027"/>
              </a:buClr>
              <a:buSzPct val="90000"/>
              <a:buFont typeface="Courier New" panose="02070309020205020404" pitchFamily="49" charset="0"/>
              <a:buChar char="o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3pPr>
            <a:lvl4pPr marL="15430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-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4pPr>
            <a:lvl5pPr marL="2000250" indent="-171450"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∙"/>
              <a:defRPr sz="1000" b="0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5pPr>
          </a:lstStyle>
          <a:p>
            <a:pPr lvl="0"/>
            <a:r>
              <a:rPr lang="en-US" dirty="0"/>
              <a:t>Main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530344" y="1265146"/>
            <a:ext cx="5234113" cy="360363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</a:lstStyle>
          <a:p>
            <a:pPr lvl="0"/>
            <a:r>
              <a:rPr lang="en-US" dirty="0"/>
              <a:t>PAGE TITLE LINE</a:t>
            </a:r>
            <a:endParaRPr lang="en-CA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6529848" y="1631473"/>
            <a:ext cx="5234713" cy="36036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F26027"/>
                </a:solidFill>
                <a:latin typeface="Avenir Next LT Pro Medium"/>
                <a:cs typeface="Avenir Next LT Pro Medium"/>
              </a:defRPr>
            </a:lvl1pPr>
          </a:lstStyle>
          <a:p>
            <a:pPr lvl="0"/>
            <a:r>
              <a:rPr lang="en-US" dirty="0"/>
              <a:t>Subheading 1 text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690121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0"/>
          <a:stretch/>
        </p:blipFill>
        <p:spPr>
          <a:xfrm>
            <a:off x="-4957" y="150127"/>
            <a:ext cx="2162342" cy="6049369"/>
          </a:xfrm>
          <a:prstGeom prst="rect">
            <a:avLst/>
          </a:prstGeom>
        </p:spPr>
      </p:pic>
      <p:sp>
        <p:nvSpPr>
          <p:cNvPr id="5" name="Table Placeholder 4"/>
          <p:cNvSpPr>
            <a:spLocks noGrp="1"/>
          </p:cNvSpPr>
          <p:nvPr>
            <p:ph type="tbl" sz="quarter" idx="21"/>
          </p:nvPr>
        </p:nvSpPr>
        <p:spPr>
          <a:xfrm>
            <a:off x="1247775" y="1817688"/>
            <a:ext cx="9648825" cy="37417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CA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247775" y="881424"/>
            <a:ext cx="9648825" cy="360363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rgbClr val="3C3C3C"/>
                </a:solidFill>
                <a:latin typeface="AvenirNext LT Pro Regular" panose="020B0504020202020204" pitchFamily="34" charset="0"/>
                <a:cs typeface="AvenirNext LT Pro Regular" panose="020B0504020202020204" pitchFamily="34" charset="0"/>
              </a:defRPr>
            </a:lvl1pPr>
          </a:lstStyle>
          <a:p>
            <a:pPr lvl="0"/>
            <a:r>
              <a:rPr lang="en-US" dirty="0"/>
              <a:t>PAGE TITLE LINE</a:t>
            </a:r>
            <a:endParaRPr lang="en-CA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247279" y="1247751"/>
            <a:ext cx="9649931" cy="360363"/>
          </a:xfrm>
          <a:prstGeom prst="rect">
            <a:avLst/>
          </a:prstGeom>
        </p:spPr>
        <p:txBody>
          <a:bodyPr/>
          <a:lstStyle>
            <a:lvl1pPr>
              <a:buNone/>
              <a:defRPr sz="1400" b="0" i="0" baseline="0">
                <a:solidFill>
                  <a:srgbClr val="F26027"/>
                </a:solidFill>
                <a:latin typeface="Avenir Next LT Pro Medium"/>
                <a:cs typeface="Avenir Next LT Pro Medium"/>
              </a:defRPr>
            </a:lvl1pPr>
          </a:lstStyle>
          <a:p>
            <a:pPr lvl="0"/>
            <a:r>
              <a:rPr lang="en-US" dirty="0"/>
              <a:t>Subheading 1 text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48200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8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t="7718" r="725" b="15531"/>
          <a:stretch/>
        </p:blipFill>
        <p:spPr>
          <a:xfrm>
            <a:off x="0" y="-1"/>
            <a:ext cx="12191999" cy="634437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3"/>
            <a:ext cx="12191999" cy="6344376"/>
          </a:xfrm>
          <a:prstGeom prst="rect">
            <a:avLst/>
          </a:prstGeom>
          <a:solidFill>
            <a:srgbClr val="2C2C2E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793068" y="3155156"/>
            <a:ext cx="4605867" cy="547688"/>
          </a:xfrm>
          <a:prstGeom prst="rect">
            <a:avLst/>
          </a:prstGeom>
        </p:spPr>
        <p:txBody>
          <a:bodyPr anchor="t" anchorCtr="1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 baseline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0" dirty="0">
                <a:solidFill>
                  <a:schemeClr val="bg1"/>
                </a:solidFill>
                <a:latin typeface="Avenir Next LT Pro Demi" charset="0"/>
                <a:ea typeface="Avenir Next LT Pro Demi" charset="0"/>
                <a:cs typeface="Avenir Next LT Pro Demi" charset="0"/>
              </a:rPr>
              <a:t>FINAL SLIDE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4709832" y="6447725"/>
            <a:ext cx="2627041" cy="285502"/>
            <a:chOff x="7391876" y="7102227"/>
            <a:chExt cx="2627041" cy="285502"/>
          </a:xfrm>
        </p:grpSpPr>
        <p:sp>
          <p:nvSpPr>
            <p:cNvPr id="28" name="TextBox 27"/>
            <p:cNvSpPr txBox="1"/>
            <p:nvPr userDrawn="1"/>
          </p:nvSpPr>
          <p:spPr>
            <a:xfrm>
              <a:off x="7391876" y="7102227"/>
              <a:ext cx="12939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info@altaro.com</a:t>
              </a:r>
              <a:endParaRPr lang="en-US" sz="12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8739400" y="7110730"/>
              <a:ext cx="1279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i="0" dirty="0" err="1">
                  <a:solidFill>
                    <a:schemeClr val="bg1"/>
                  </a:solidFill>
                  <a:latin typeface="Avenir LT Std 35 Light"/>
                  <a:cs typeface="Avenir LT Std 35 Light"/>
                </a:rPr>
                <a:t>www.altaro.com</a:t>
              </a:r>
              <a:endParaRPr lang="en-US" sz="1200" b="0" i="0" dirty="0">
                <a:solidFill>
                  <a:schemeClr val="bg1"/>
                </a:solidFill>
                <a:latin typeface="Avenir LT Std 35 Light"/>
                <a:cs typeface="Avenir LT Std 35 Light"/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8684152" y="7240727"/>
              <a:ext cx="50800" cy="55880"/>
            </a:xfrm>
            <a:prstGeom prst="ellipse">
              <a:avLst/>
            </a:prstGeom>
            <a:solidFill>
              <a:srgbClr val="EC49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264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4957" y="6347506"/>
            <a:ext cx="12192000" cy="510494"/>
            <a:chOff x="-1474131" y="6348564"/>
            <a:chExt cx="12192000" cy="510494"/>
          </a:xfrm>
        </p:grpSpPr>
        <p:sp>
          <p:nvSpPr>
            <p:cNvPr id="8" name="Rectangle 7"/>
            <p:cNvSpPr/>
            <p:nvPr userDrawn="1"/>
          </p:nvSpPr>
          <p:spPr>
            <a:xfrm>
              <a:off x="-1474131" y="6348564"/>
              <a:ext cx="12192000" cy="510494"/>
            </a:xfrm>
            <a:prstGeom prst="rect">
              <a:avLst/>
            </a:prstGeom>
            <a:solidFill>
              <a:srgbClr val="2C2C2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1780" y="6392290"/>
              <a:ext cx="2301776" cy="419684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11235558" y="6432330"/>
            <a:ext cx="846083" cy="457200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86A8F-C785-4F23-9A96-E9B7EE9D8A79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F26027"/>
                </a:solidFill>
                <a:effectLst/>
                <a:uLnTx/>
                <a:uFillTx/>
                <a:latin typeface="AvenirNext LT Pr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26027"/>
              </a:solidFill>
              <a:effectLst/>
              <a:uLnTx/>
              <a:uFillTx/>
              <a:latin typeface="AvenirNext LT Pro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8" r:id="rId2"/>
    <p:sldLayoutId id="2147483688" r:id="rId3"/>
    <p:sldLayoutId id="2147483689" r:id="rId4"/>
    <p:sldLayoutId id="2147483672" r:id="rId5"/>
    <p:sldLayoutId id="2147483699" r:id="rId6"/>
    <p:sldLayoutId id="2147483683" r:id="rId7"/>
    <p:sldLayoutId id="2147483693" r:id="rId8"/>
    <p:sldLayoutId id="2147483691" r:id="rId9"/>
    <p:sldLayoutId id="2147483701" r:id="rId10"/>
    <p:sldLayoutId id="2147483703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85" userDrawn="1">
          <p15:clr>
            <a:srgbClr val="F26B43"/>
          </p15:clr>
        </p15:guide>
        <p15:guide id="2" pos="6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11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4" r:id="rId4"/>
    <p:sldLayoutId id="214748370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en-us/sysinternal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HbRIg7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bit.ly/1HdU0eW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azure.microsoft.com/en-us/services/site-recovery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aro.com/vm-backu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hyperlink" Target="http://www.altaro.com/downloa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aro.com/vmwa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hyperlink" Target="http://www.altaro.com/vmware/sign-up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hyperlink" Target="http://www.altaro.com/vm-backup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Migrating to Hyper-V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dirty="0"/>
              <a:t>For VMware Administrators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824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" b="369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800" dirty="0"/>
              <a:t>Up to 4 Potential Management interfaces depending on your environment/use-case. </a:t>
            </a:r>
          </a:p>
          <a:p>
            <a:r>
              <a:rPr lang="en-US" sz="1800" dirty="0"/>
              <a:t>Hyper-V Manager for small 1 to 2 host setups without clustering</a:t>
            </a:r>
          </a:p>
          <a:p>
            <a:r>
              <a:rPr lang="en-US" sz="1800" dirty="0"/>
              <a:t>Failover Cluster Manager for Small to Medium Sized Clusters</a:t>
            </a:r>
          </a:p>
          <a:p>
            <a:r>
              <a:rPr lang="en-US" sz="1800" dirty="0"/>
              <a:t>System Center Virtual Machine Manager (SCVMM) for large enterprise clusters</a:t>
            </a:r>
          </a:p>
          <a:p>
            <a:r>
              <a:rPr lang="en-US" sz="1800" dirty="0"/>
              <a:t>PowerShell for all Automation Workloads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000" dirty="0"/>
              <a:t>Managing Hyper-V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600" dirty="0"/>
              <a:t>It’s a bit different than vSphere</a:t>
            </a:r>
          </a:p>
        </p:txBody>
      </p:sp>
    </p:spTree>
    <p:extLst>
      <p:ext uri="{BB962C8B-B14F-4D97-AF65-F5344CB8AC3E}">
        <p14:creationId xmlns:p14="http://schemas.microsoft.com/office/powerpoint/2010/main" val="3544536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37238" y="2579147"/>
            <a:ext cx="6783840" cy="547688"/>
          </a:xfrm>
        </p:spPr>
        <p:txBody>
          <a:bodyPr/>
          <a:lstStyle/>
          <a:p>
            <a:r>
              <a:rPr lang="en-CA" dirty="0"/>
              <a:t>Demo: Management Tools for Hyper-V</a:t>
            </a:r>
          </a:p>
        </p:txBody>
      </p:sp>
    </p:spTree>
    <p:extLst>
      <p:ext uri="{BB962C8B-B14F-4D97-AF65-F5344CB8AC3E}">
        <p14:creationId xmlns:p14="http://schemas.microsoft.com/office/powerpoint/2010/main" val="10698096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170613" y="2588672"/>
            <a:ext cx="6783840" cy="547688"/>
          </a:xfrm>
        </p:spPr>
        <p:txBody>
          <a:bodyPr/>
          <a:lstStyle/>
          <a:p>
            <a:r>
              <a:rPr lang="en-CA" dirty="0"/>
              <a:t>Migration Utilities for Hyper-V</a:t>
            </a:r>
          </a:p>
        </p:txBody>
      </p:sp>
    </p:spTree>
    <p:extLst>
      <p:ext uri="{BB962C8B-B14F-4D97-AF65-F5344CB8AC3E}">
        <p14:creationId xmlns:p14="http://schemas.microsoft.com/office/powerpoint/2010/main" val="380742619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865720" y="1423261"/>
            <a:ext cx="4329487" cy="4192840"/>
          </a:xfrm>
        </p:spPr>
        <p:txBody>
          <a:bodyPr/>
          <a:lstStyle/>
          <a:p>
            <a:r>
              <a:rPr lang="en-US" sz="1800" dirty="0"/>
              <a:t>Free to download and use</a:t>
            </a:r>
          </a:p>
          <a:p>
            <a:r>
              <a:rPr lang="en-US" sz="1800" dirty="0"/>
              <a:t>Basic utility for conversion of a running system to VHD(X) format</a:t>
            </a:r>
          </a:p>
          <a:p>
            <a:r>
              <a:rPr lang="en-US" sz="1800" dirty="0"/>
              <a:t>Run it on the target system</a:t>
            </a:r>
          </a:p>
          <a:p>
            <a:r>
              <a:rPr lang="en-US" sz="1800" dirty="0"/>
              <a:t>Provides very basic CLI functions for basic scripting functionality</a:t>
            </a:r>
          </a:p>
          <a:p>
            <a:r>
              <a:rPr lang="en-US" sz="1800" dirty="0"/>
              <a:t>Once converted you create a new VM, and attach the created VHD(X).</a:t>
            </a:r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65720" y="621731"/>
            <a:ext cx="4328155" cy="360363"/>
          </a:xfrm>
        </p:spPr>
        <p:txBody>
          <a:bodyPr/>
          <a:lstStyle/>
          <a:p>
            <a:r>
              <a:rPr lang="en-US" sz="2000" dirty="0"/>
              <a:t>Disk2VHD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866556" y="974248"/>
            <a:ext cx="4328651" cy="360363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SysInternals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24575" y="1154429"/>
            <a:ext cx="5905500" cy="3960496"/>
            <a:chOff x="6219825" y="1154429"/>
            <a:chExt cx="5905500" cy="3960496"/>
          </a:xfrm>
        </p:grpSpPr>
        <p:sp>
          <p:nvSpPr>
            <p:cNvPr id="10" name="Rectangle: Diagonal Corners Snipped 9"/>
            <p:cNvSpPr/>
            <p:nvPr/>
          </p:nvSpPr>
          <p:spPr>
            <a:xfrm>
              <a:off x="6219825" y="1154429"/>
              <a:ext cx="5905500" cy="3960496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1423261"/>
              <a:ext cx="4895850" cy="3409950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>
            <a:off x="5915025" y="0"/>
            <a:ext cx="21091" cy="6362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10350" y="5431435"/>
            <a:ext cx="590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https://technet.Microsoft.com/en-us/sysinternals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69411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7012156" y="1447092"/>
            <a:ext cx="4736695" cy="4192840"/>
          </a:xfrm>
        </p:spPr>
        <p:txBody>
          <a:bodyPr/>
          <a:lstStyle/>
          <a:p>
            <a:r>
              <a:rPr lang="en-US" sz="1800" dirty="0"/>
              <a:t>Still available until Mid-June</a:t>
            </a:r>
          </a:p>
          <a:p>
            <a:r>
              <a:rPr lang="en-US" sz="1800" dirty="0"/>
              <a:t>Supports </a:t>
            </a:r>
            <a:r>
              <a:rPr lang="en-US" sz="1800" dirty="0" err="1"/>
              <a:t>vCenter</a:t>
            </a:r>
            <a:r>
              <a:rPr lang="en-US" sz="1800" dirty="0"/>
              <a:t>/</a:t>
            </a:r>
            <a:r>
              <a:rPr lang="en-US" sz="1800" dirty="0" err="1"/>
              <a:t>ESXi</a:t>
            </a:r>
            <a:r>
              <a:rPr lang="en-US" sz="1800" dirty="0"/>
              <a:t> 4.1, 5.1, 5.5 as Source</a:t>
            </a:r>
          </a:p>
          <a:p>
            <a:r>
              <a:rPr lang="en-US" sz="1800" dirty="0"/>
              <a:t>Supports VM Hardware Version 4,7,8,9, and 10</a:t>
            </a:r>
          </a:p>
          <a:p>
            <a:r>
              <a:rPr lang="en-US" sz="1800" dirty="0"/>
              <a:t>Destination can be Hyper-V 2008 R2 though 2012 R2 or an Azure VHD</a:t>
            </a:r>
          </a:p>
          <a:p>
            <a:r>
              <a:rPr lang="en-US" sz="1800" dirty="0"/>
              <a:t>Guest OS can be </a:t>
            </a:r>
            <a:r>
              <a:rPr lang="en-US" sz="1800" dirty="0" err="1"/>
              <a:t>WinServer</a:t>
            </a:r>
            <a:r>
              <a:rPr lang="en-US" sz="1800" dirty="0"/>
              <a:t> 2008 – 2012R2, Vista – Win 8.1, RHEL/CENTOS 5/6, Ubuntu 12.04, SLES 11, Debian 7</a:t>
            </a:r>
          </a:p>
          <a:p>
            <a:r>
              <a:rPr lang="en-US" sz="1800" dirty="0"/>
              <a:t>Online Conversions required disabled firewall, RDP enabled, and proper permissions</a:t>
            </a:r>
          </a:p>
          <a:p>
            <a:r>
              <a:rPr lang="en-US" sz="1800" dirty="0"/>
              <a:t>Linux conversions require SSH installed, and Root Credentials (</a:t>
            </a:r>
            <a:r>
              <a:rPr lang="en-US" sz="1800" dirty="0" err="1"/>
              <a:t>sudo</a:t>
            </a:r>
            <a:r>
              <a:rPr lang="en-US" sz="1800" dirty="0"/>
              <a:t> not supported!)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013488" y="631752"/>
            <a:ext cx="4735238" cy="360363"/>
          </a:xfrm>
        </p:spPr>
        <p:txBody>
          <a:bodyPr/>
          <a:lstStyle/>
          <a:p>
            <a:r>
              <a:rPr lang="en-US" sz="2000" dirty="0"/>
              <a:t>Microsoft Virtual Machine Converter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012992" y="998079"/>
            <a:ext cx="4735780" cy="360363"/>
          </a:xfrm>
        </p:spPr>
        <p:txBody>
          <a:bodyPr/>
          <a:lstStyle/>
          <a:p>
            <a:r>
              <a:rPr lang="en-US" sz="1600" dirty="0"/>
              <a:t>Had potential, but now deprecated….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r="5965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1219200" y="4619625"/>
            <a:ext cx="456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http://bit.ly/1HbRIg7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48650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7012156" y="1447092"/>
            <a:ext cx="4736695" cy="4192840"/>
          </a:xfrm>
        </p:spPr>
        <p:txBody>
          <a:bodyPr/>
          <a:lstStyle/>
          <a:p>
            <a:r>
              <a:rPr lang="en-US" sz="1800" dirty="0"/>
              <a:t>Collection of Automation Scripts for MVMC</a:t>
            </a:r>
          </a:p>
          <a:p>
            <a:r>
              <a:rPr lang="en-US" sz="1800" dirty="0"/>
              <a:t>Backed by SQL Express for Mass Conversion Jobs</a:t>
            </a:r>
          </a:p>
          <a:p>
            <a:r>
              <a:rPr lang="en-US" sz="1800" dirty="0"/>
              <a:t>Scalable to allow several conversions occurring at once</a:t>
            </a:r>
          </a:p>
          <a:p>
            <a:r>
              <a:rPr lang="en-US" sz="1800" dirty="0" err="1"/>
              <a:t>PowerCLI</a:t>
            </a:r>
            <a:r>
              <a:rPr lang="en-US" sz="1800" dirty="0"/>
              <a:t> 5.1 minimum required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013488" y="631752"/>
            <a:ext cx="4735238" cy="360363"/>
          </a:xfrm>
        </p:spPr>
        <p:txBody>
          <a:bodyPr/>
          <a:lstStyle/>
          <a:p>
            <a:r>
              <a:rPr lang="en-US" sz="2000" dirty="0"/>
              <a:t>Migration Automation Toolkit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012992" y="998079"/>
            <a:ext cx="4735780" cy="360363"/>
          </a:xfrm>
        </p:spPr>
        <p:txBody>
          <a:bodyPr/>
          <a:lstStyle/>
          <a:p>
            <a:r>
              <a:rPr lang="en-US" sz="1600" dirty="0"/>
              <a:t>Had potential, but now deprecated….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4619625"/>
            <a:ext cx="456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http://bit.ly/1HdU0eW</a:t>
            </a:r>
            <a:r>
              <a:rPr lang="en-US" dirty="0"/>
              <a:t> 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r="79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931190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865720" y="1423261"/>
            <a:ext cx="4329487" cy="4192840"/>
          </a:xfrm>
        </p:spPr>
        <p:txBody>
          <a:bodyPr/>
          <a:lstStyle/>
          <a:p>
            <a:r>
              <a:rPr lang="en-US" sz="1800" dirty="0"/>
              <a:t>The new “preferred” method for migrating VMs to Hyper-V….  However…</a:t>
            </a:r>
          </a:p>
          <a:p>
            <a:r>
              <a:rPr lang="en-US" sz="1800" dirty="0"/>
              <a:t>Process involves syncing over the WAN to Azure, and then downloading the VHD to your local network. </a:t>
            </a:r>
          </a:p>
          <a:p>
            <a:r>
              <a:rPr lang="en-US" sz="1800" dirty="0"/>
              <a:t>Massive Hardware Requirements</a:t>
            </a:r>
          </a:p>
          <a:p>
            <a:pPr lvl="1"/>
            <a:r>
              <a:rPr lang="en-US" sz="1700" dirty="0"/>
              <a:t>Dedicated Server Onsite with 16GB memory, 8 CPU Cores, and 1.2 TB (Yes Terabytes) of Storage Recommended. </a:t>
            </a:r>
          </a:p>
          <a:p>
            <a:pPr lvl="1"/>
            <a:r>
              <a:rPr lang="en-US" sz="1700" dirty="0"/>
              <a:t>Process Server Required in Azure</a:t>
            </a:r>
          </a:p>
          <a:p>
            <a:r>
              <a:rPr lang="en-US" sz="1800" dirty="0"/>
              <a:t>No Cost for having the converted VM in Azure for the first 31 days. </a:t>
            </a:r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65720" y="621731"/>
            <a:ext cx="4328155" cy="360363"/>
          </a:xfrm>
        </p:spPr>
        <p:txBody>
          <a:bodyPr/>
          <a:lstStyle/>
          <a:p>
            <a:r>
              <a:rPr lang="en-US" sz="2000" dirty="0"/>
              <a:t>Azure Site Recovery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866556" y="974248"/>
            <a:ext cx="4328651" cy="360363"/>
          </a:xfrm>
        </p:spPr>
        <p:txBody>
          <a:bodyPr/>
          <a:lstStyle/>
          <a:p>
            <a:r>
              <a:rPr lang="en-US" dirty="0"/>
              <a:t>Works….  But there are some caveats…</a:t>
            </a:r>
          </a:p>
        </p:txBody>
      </p:sp>
      <p:sp>
        <p:nvSpPr>
          <p:cNvPr id="10" name="Rectangle: Diagonal Corners Snipped 9"/>
          <p:cNvSpPr/>
          <p:nvPr/>
        </p:nvSpPr>
        <p:spPr>
          <a:xfrm>
            <a:off x="6124575" y="1154429"/>
            <a:ext cx="5905500" cy="396049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915025" y="0"/>
            <a:ext cx="21091" cy="6362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86500" y="5431435"/>
            <a:ext cx="590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https://azure.Microsoft.com/en-us/services/site-recovery/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84" y="1532373"/>
            <a:ext cx="5094281" cy="32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3309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000" dirty="0"/>
              <a:t>Alternatives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The mentioned tools aren’t a fit for everyone so….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1800" dirty="0"/>
              <a:t>System Center Virtual Machine Manager (SCVMM)</a:t>
            </a:r>
          </a:p>
          <a:p>
            <a:r>
              <a:rPr lang="en-US" sz="1800" dirty="0"/>
              <a:t>3</a:t>
            </a:r>
            <a:r>
              <a:rPr lang="en-US" sz="1800" baseline="30000" dirty="0"/>
              <a:t>rd</a:t>
            </a:r>
            <a:r>
              <a:rPr lang="en-US" sz="1800" dirty="0"/>
              <a:t> Party Conversion Utilities (Microsoft Software Partners)</a:t>
            </a:r>
          </a:p>
          <a:p>
            <a:r>
              <a:rPr lang="en-US" sz="1800" dirty="0"/>
              <a:t>If the workload is easily movable, consider just migrating the workload. </a:t>
            </a:r>
          </a:p>
        </p:txBody>
      </p:sp>
    </p:spTree>
    <p:extLst>
      <p:ext uri="{BB962C8B-B14F-4D97-AF65-F5344CB8AC3E}">
        <p14:creationId xmlns:p14="http://schemas.microsoft.com/office/powerpoint/2010/main" val="391472969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95103" y="749816"/>
            <a:ext cx="7245531" cy="360363"/>
          </a:xfrm>
        </p:spPr>
        <p:txBody>
          <a:bodyPr/>
          <a:lstStyle/>
          <a:p>
            <a:r>
              <a:rPr lang="en-GB" sz="1800" dirty="0" err="1"/>
              <a:t>Altaro</a:t>
            </a:r>
            <a:r>
              <a:rPr lang="en-GB" sz="1800" dirty="0"/>
              <a:t> VM Backup v7.0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95103" y="1116143"/>
            <a:ext cx="7245531" cy="360363"/>
          </a:xfrm>
        </p:spPr>
        <p:txBody>
          <a:bodyPr/>
          <a:lstStyle/>
          <a:p>
            <a:r>
              <a:rPr lang="en-US" dirty="0"/>
              <a:t>Virtual backup trusted by 30,000+ SMBs and 6,000+ IT Resellers and MSPs</a:t>
            </a:r>
            <a:endParaRPr lang="en-GB" dirty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1095103" y="1565159"/>
            <a:ext cx="9976757" cy="3258343"/>
          </a:xfrm>
          <a:prstGeom prst="rect">
            <a:avLst/>
          </a:prstGeom>
        </p:spPr>
        <p:txBody>
          <a:bodyPr/>
          <a:lstStyle/>
          <a:p>
            <a:r>
              <a:rPr lang="en-GB" sz="1600" b="1" dirty="0"/>
              <a:t>Efficient backup setup</a:t>
            </a:r>
          </a:p>
          <a:p>
            <a:pPr lvl="1"/>
            <a:r>
              <a:rPr lang="en-GB" sz="1600" dirty="0"/>
              <a:t>Up and running quickly, without the need for complex configurations</a:t>
            </a:r>
          </a:p>
          <a:p>
            <a:pPr lvl="1"/>
            <a:r>
              <a:rPr lang="en-GB" sz="1600" dirty="0"/>
              <a:t>Easy to use, intuitive UI</a:t>
            </a:r>
          </a:p>
          <a:p>
            <a:endParaRPr lang="en-GB" sz="1600" b="1" dirty="0"/>
          </a:p>
          <a:p>
            <a:r>
              <a:rPr lang="en-GB" sz="1600" b="1" dirty="0"/>
              <a:t>Full control of your backups</a:t>
            </a:r>
          </a:p>
          <a:p>
            <a:pPr lvl="1"/>
            <a:r>
              <a:rPr lang="en-GB" sz="1600" dirty="0"/>
              <a:t>Manage and monitor backups across all your VMware and Hyper-V hosts</a:t>
            </a:r>
            <a:br>
              <a:rPr lang="en-GB" sz="1600" dirty="0"/>
            </a:br>
            <a:r>
              <a:rPr lang="en-GB" sz="1600" dirty="0"/>
              <a:t>from a single pane of glass - </a:t>
            </a:r>
            <a:r>
              <a:rPr lang="en-GB" sz="1600" b="1" dirty="0"/>
              <a:t>Scales easily!</a:t>
            </a:r>
          </a:p>
          <a:p>
            <a:pPr lvl="1"/>
            <a:r>
              <a:rPr lang="en-GB" sz="1600" b="1" dirty="0"/>
              <a:t>Augmented Inline Deduplication</a:t>
            </a:r>
            <a:r>
              <a:rPr lang="en-GB" sz="1600" dirty="0"/>
              <a:t> </a:t>
            </a:r>
          </a:p>
          <a:p>
            <a:endParaRPr lang="en-GB" sz="1600" b="1" dirty="0"/>
          </a:p>
          <a:p>
            <a:r>
              <a:rPr lang="en-GB" sz="1600" b="1" dirty="0"/>
              <a:t>Praise winning support</a:t>
            </a:r>
            <a:r>
              <a:rPr lang="en-GB" sz="1600" dirty="0"/>
              <a:t>, which comes as part of the package – </a:t>
            </a:r>
            <a:r>
              <a:rPr lang="en-GB" sz="1600" b="1" dirty="0"/>
              <a:t>Experts</a:t>
            </a:r>
            <a:r>
              <a:rPr lang="en-GB" sz="1600" dirty="0"/>
              <a:t> in VMware and Hyper-V who are quick to respond and resolve.</a:t>
            </a:r>
            <a:endParaRPr lang="en-GB" sz="1600" b="1" dirty="0"/>
          </a:p>
          <a:p>
            <a:endParaRPr lang="en-GB" sz="1600" b="1" dirty="0"/>
          </a:p>
          <a:p>
            <a:r>
              <a:rPr lang="en-GB" sz="1600" b="1" dirty="0"/>
              <a:t>Built specifically for small- and mid-market businesses</a:t>
            </a:r>
            <a:endParaRPr lang="en-US" sz="1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0295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04603" y="669099"/>
            <a:ext cx="5005795" cy="360363"/>
          </a:xfrm>
        </p:spPr>
        <p:txBody>
          <a:bodyPr/>
          <a:lstStyle/>
          <a:p>
            <a:r>
              <a:rPr lang="en-US" sz="1800" dirty="0"/>
              <a:t>Augmented Inline Deduplication</a:t>
            </a:r>
            <a:endParaRPr lang="en-GB" sz="1800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904603" y="1441720"/>
            <a:ext cx="7905185" cy="3258343"/>
          </a:xfrm>
          <a:prstGeom prst="rect">
            <a:avLst/>
          </a:prstGeom>
        </p:spPr>
        <p:txBody>
          <a:bodyPr/>
          <a:lstStyle/>
          <a:p>
            <a:r>
              <a:rPr lang="en-GB" sz="1600" dirty="0"/>
              <a:t>Augmented </a:t>
            </a:r>
            <a:r>
              <a:rPr lang="en-GB" sz="1600" b="1" dirty="0"/>
              <a:t>Inline</a:t>
            </a:r>
            <a:r>
              <a:rPr lang="en-GB" sz="1600" dirty="0"/>
              <a:t> Deduplication ensures that common data is only transferred to the backup or offsite location </a:t>
            </a:r>
            <a:r>
              <a:rPr lang="en-GB" sz="1600" b="1" dirty="0"/>
              <a:t>ONCE, </a:t>
            </a:r>
            <a:r>
              <a:rPr lang="en-GB" sz="1600" dirty="0"/>
              <a:t>without the need for Post-Process Deduplication!</a:t>
            </a:r>
          </a:p>
          <a:p>
            <a:endParaRPr lang="en-GB" sz="1600" dirty="0"/>
          </a:p>
          <a:p>
            <a:r>
              <a:rPr lang="en-GB" sz="1600" b="1" i="1" dirty="0"/>
              <a:t>The best Deduplication available on the market!</a:t>
            </a:r>
          </a:p>
          <a:p>
            <a:pPr lvl="1"/>
            <a:r>
              <a:rPr lang="en-GB" sz="1600" dirty="0"/>
              <a:t>Significantly lower storage requirements</a:t>
            </a:r>
          </a:p>
          <a:p>
            <a:pPr lvl="1"/>
            <a:r>
              <a:rPr lang="en-GB" sz="1600" dirty="0"/>
              <a:t>Much faster backups and </a:t>
            </a:r>
            <a:r>
              <a:rPr lang="en-GB" sz="1600" b="1" u="sng" dirty="0"/>
              <a:t>not</a:t>
            </a:r>
            <a:r>
              <a:rPr lang="en-GB" sz="1600" dirty="0"/>
              <a:t> taxing on </a:t>
            </a:r>
            <a:br>
              <a:rPr lang="en-GB" sz="1600" dirty="0"/>
            </a:br>
            <a:r>
              <a:rPr lang="en-GB" sz="1600" dirty="0"/>
              <a:t>server performance</a:t>
            </a:r>
          </a:p>
          <a:p>
            <a:pPr lvl="1"/>
            <a:r>
              <a:rPr lang="en-GB" sz="1600" dirty="0"/>
              <a:t>Less data transferred, thus loads of </a:t>
            </a:r>
            <a:br>
              <a:rPr lang="en-GB" sz="1600" dirty="0"/>
            </a:br>
            <a:r>
              <a:rPr lang="en-GB" sz="1600" dirty="0"/>
              <a:t>bandwidth saved (and efficiency </a:t>
            </a:r>
            <a:br>
              <a:rPr lang="en-GB" sz="1600" dirty="0"/>
            </a:br>
            <a:r>
              <a:rPr lang="en-GB" sz="1600" dirty="0"/>
              <a:t>increases the more VMs you back up)</a:t>
            </a:r>
          </a:p>
          <a:p>
            <a:endParaRPr lang="en-GB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285" y="4127133"/>
            <a:ext cx="2305529" cy="17841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58" y="2401292"/>
            <a:ext cx="3244346" cy="36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431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dirty="0"/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CA" dirty="0"/>
              <a:t>Introductions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/>
              <a:t>Hyper-V Architecture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CA" dirty="0"/>
              <a:t>Management Differences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CA" dirty="0"/>
              <a:t>Disk2VHD and MVMC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CA" dirty="0"/>
              <a:t>Azure Site Recovery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CA" dirty="0"/>
              <a:t>Other Options?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CA" dirty="0"/>
              <a:t>2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CA" dirty="0"/>
              <a:t>3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CA" dirty="0"/>
              <a:t>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CA" dirty="0"/>
              <a:t>4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CA" dirty="0"/>
              <a:t>6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7222611" y="5273615"/>
            <a:ext cx="358775" cy="36036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228600" indent="-228600" algn="di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3C3C3C"/>
                </a:solidFill>
                <a:latin typeface="Avenir Next LT Pro Medium"/>
                <a:ea typeface="+mn-ea"/>
                <a:cs typeface="Avenir Next LT Pro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7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7786833" y="5267586"/>
            <a:ext cx="2905183" cy="360362"/>
          </a:xfrm>
        </p:spPr>
        <p:txBody>
          <a:bodyPr/>
          <a:lstStyle/>
          <a:p>
            <a:r>
              <a:rPr lang="en-CA" dirty="0"/>
              <a:t>Q &amp; A and Wrap-Up</a:t>
            </a:r>
          </a:p>
        </p:txBody>
      </p:sp>
    </p:spTree>
    <p:extLst>
      <p:ext uri="{BB962C8B-B14F-4D97-AF65-F5344CB8AC3E}">
        <p14:creationId xmlns:p14="http://schemas.microsoft.com/office/powerpoint/2010/main" val="3863685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174488" y="252503"/>
            <a:ext cx="7245531" cy="360363"/>
          </a:xfrm>
        </p:spPr>
        <p:txBody>
          <a:bodyPr/>
          <a:lstStyle/>
          <a:p>
            <a:pPr algn="ctr"/>
            <a:r>
              <a:rPr lang="en-US" sz="1800" dirty="0"/>
              <a:t>Altaro VM Backup v7.0</a:t>
            </a:r>
            <a:endParaRPr lang="en-GB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29145" y="5571335"/>
            <a:ext cx="492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More info here: </a:t>
            </a:r>
            <a:r>
              <a:rPr lang="en-GB" b="1" dirty="0">
                <a:latin typeface="+mj-lt"/>
                <a:hlinkClick r:id="rId3"/>
              </a:rPr>
              <a:t>altaro.com/</a:t>
            </a:r>
            <a:r>
              <a:rPr lang="en-GB" b="1" dirty="0" err="1">
                <a:latin typeface="+mj-lt"/>
                <a:hlinkClick r:id="rId3"/>
              </a:rPr>
              <a:t>vm</a:t>
            </a:r>
            <a:r>
              <a:rPr lang="en-GB" b="1" dirty="0">
                <a:latin typeface="+mj-lt"/>
                <a:hlinkClick r:id="rId3"/>
              </a:rPr>
              <a:t>-backup</a:t>
            </a:r>
            <a:endParaRPr lang="en-GB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Download your copy here: </a:t>
            </a:r>
            <a:r>
              <a:rPr lang="en-GB" b="1" dirty="0">
                <a:latin typeface="+mj-lt"/>
                <a:hlinkClick r:id="rId4"/>
              </a:rPr>
              <a:t>altaro.com/download</a:t>
            </a:r>
            <a:endParaRPr lang="en-GB" b="1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490" r="820" b="13504"/>
          <a:stretch/>
        </p:blipFill>
        <p:spPr>
          <a:xfrm>
            <a:off x="1390745" y="612866"/>
            <a:ext cx="8813015" cy="4843517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399668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39673" y="386186"/>
            <a:ext cx="5005795" cy="360363"/>
          </a:xfrm>
        </p:spPr>
        <p:txBody>
          <a:bodyPr/>
          <a:lstStyle/>
          <a:p>
            <a:r>
              <a:rPr lang="en-CA" sz="1800" dirty="0"/>
              <a:t>Time for our live Q&amp;A!</a:t>
            </a:r>
            <a:endParaRPr lang="en-GB" sz="180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39673" y="801598"/>
            <a:ext cx="9303487" cy="853854"/>
          </a:xfrm>
        </p:spPr>
        <p:txBody>
          <a:bodyPr>
            <a:noAutofit/>
          </a:bodyPr>
          <a:lstStyle/>
          <a:p>
            <a:r>
              <a:rPr lang="en-GB" sz="2000" dirty="0"/>
              <a:t>You can type your questions in the “Questions” section of the </a:t>
            </a:r>
            <a:r>
              <a:rPr lang="en-GB" sz="2000" dirty="0" err="1"/>
              <a:t>GoToWebinar</a:t>
            </a:r>
            <a:r>
              <a:rPr lang="en-GB" sz="2000" dirty="0"/>
              <a:t> UI if you haven’t already!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739673" y="2125913"/>
            <a:ext cx="7383247" cy="2602363"/>
          </a:xfrm>
          <a:prstGeom prst="rect">
            <a:avLst/>
          </a:prstGeom>
        </p:spPr>
        <p:txBody>
          <a:bodyPr/>
          <a:lstStyle/>
          <a:p>
            <a:r>
              <a:rPr lang="en-GB" sz="1600" b="1" dirty="0">
                <a:latin typeface="Calibri" panose="020F0502020204030204" pitchFamily="34" charset="0"/>
              </a:rPr>
              <a:t>Reminder:</a:t>
            </a:r>
            <a:r>
              <a:rPr lang="en-GB" sz="1600" dirty="0">
                <a:latin typeface="Calibri" panose="020F0502020204030204" pitchFamily="34" charset="0"/>
              </a:rPr>
              <a:t> Any questions we can’t tackle today will be posted with their </a:t>
            </a:r>
            <a:br>
              <a:rPr lang="en-GB" sz="1600" dirty="0">
                <a:latin typeface="Calibri" panose="020F0502020204030204" pitchFamily="34" charset="0"/>
              </a:rPr>
            </a:br>
            <a:r>
              <a:rPr lang="en-GB" sz="1600" dirty="0">
                <a:latin typeface="Calibri" panose="020F0502020204030204" pitchFamily="34" charset="0"/>
              </a:rPr>
              <a:t>answers along with the webinar recording in the next week</a:t>
            </a:r>
            <a:br>
              <a:rPr lang="en-GB" sz="1600" dirty="0">
                <a:latin typeface="Calibri" panose="020F0502020204030204" pitchFamily="34" charset="0"/>
              </a:rPr>
            </a:br>
            <a:r>
              <a:rPr lang="en-GB" sz="1600" dirty="0">
                <a:latin typeface="Calibri" panose="020F0502020204030204" pitchFamily="34" charset="0"/>
              </a:rPr>
              <a:t>or two at: </a:t>
            </a:r>
            <a:r>
              <a:rPr lang="en-GB" sz="1600" dirty="0">
                <a:latin typeface="Calibri" panose="020F0502020204030204" pitchFamily="34" charset="0"/>
                <a:hlinkClick r:id="rId3"/>
              </a:rPr>
              <a:t>http://www.altaro.com/vmware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600" b="1" dirty="0">
                <a:latin typeface="Calibri" panose="020F0502020204030204" pitchFamily="34" charset="0"/>
              </a:rPr>
              <a:t>Reminder:</a:t>
            </a:r>
            <a:r>
              <a:rPr lang="en-GB" sz="1600" dirty="0">
                <a:latin typeface="Calibri" panose="020F0502020204030204" pitchFamily="34" charset="0"/>
              </a:rPr>
              <a:t> You can also sign up to be notified when the follow-up post is ready at: </a:t>
            </a:r>
            <a:r>
              <a:rPr lang="en-GB" sz="1600" dirty="0">
                <a:latin typeface="Calibri" panose="020F0502020204030204" pitchFamily="34" charset="0"/>
                <a:hlinkClick r:id="rId4"/>
              </a:rPr>
              <a:t>http://www.altaro.com/vmware/sign-up/</a:t>
            </a:r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800" dirty="0">
                <a:latin typeface="Avenir LT Std 35 Light" panose="020B0402020203020204" pitchFamily="34" charset="0"/>
              </a:rPr>
              <a:t> </a:t>
            </a:r>
            <a:endParaRPr lang="en-GB" sz="2400" dirty="0">
              <a:latin typeface="Avenir LT Std 35 Light" panose="020B0402020203020204" pitchFamily="34" charset="0"/>
            </a:endParaRPr>
          </a:p>
          <a:p>
            <a:endParaRPr lang="en-GB" dirty="0">
              <a:solidFill>
                <a:schemeClr val="dk1"/>
              </a:solidFill>
              <a:latin typeface="Avenir LT Std 35 Light" panose="020B0402020203020204" pitchFamily="34" charset="0"/>
            </a:endParaRPr>
          </a:p>
          <a:p>
            <a:pPr marL="0" indent="0">
              <a:spcBef>
                <a:spcPts val="1000"/>
              </a:spcBef>
              <a:buNone/>
            </a:pPr>
            <a:endParaRPr lang="en-US" sz="1400" dirty="0"/>
          </a:p>
          <a:p>
            <a:pPr marL="0" indent="0">
              <a:spcBef>
                <a:spcPts val="1000"/>
              </a:spcBef>
              <a:buNone/>
            </a:pP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881" r="951"/>
          <a:stretch/>
        </p:blipFill>
        <p:spPr>
          <a:xfrm>
            <a:off x="8122920" y="2125913"/>
            <a:ext cx="2552701" cy="170497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13744848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2277735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420984" y="894597"/>
            <a:ext cx="7245531" cy="360363"/>
          </a:xfrm>
        </p:spPr>
        <p:txBody>
          <a:bodyPr/>
          <a:lstStyle/>
          <a:p>
            <a:r>
              <a:rPr lang="en-GB" sz="2400" b="1" dirty="0"/>
              <a:t>Andy Syrewicze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20984" y="1260924"/>
            <a:ext cx="7245531" cy="360363"/>
          </a:xfrm>
        </p:spPr>
        <p:txBody>
          <a:bodyPr/>
          <a:lstStyle/>
          <a:p>
            <a:r>
              <a:rPr lang="en-GB" dirty="0"/>
              <a:t>Technical Evangelist &amp; Microsoft Cloud and </a:t>
            </a:r>
            <a:r>
              <a:rPr lang="en-GB" dirty="0" err="1"/>
              <a:t>Datacenter</a:t>
            </a:r>
            <a:r>
              <a:rPr lang="en-GB" dirty="0"/>
              <a:t> Management (Hyper-V) MVP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7030" y="1696382"/>
            <a:ext cx="81844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Technical Evangelist for Altaro Software, providing community support, technical marketing and pre-sales expertise.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 to that I spent the last 14+ years providing technology solutions across several industry verticals including, education, fortune 500 manufacturing, healthcare and professional services working for MSPs and Internal IT Departments.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focus has been in Virtualization, Cloud Services and the Microsoft Server Stack, with an emphasis on Hyper-V and interacting with the IT community via blogs, social media and published writings.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75" y="3349072"/>
            <a:ext cx="871721" cy="1368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7371" y="4927812"/>
            <a:ext cx="349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Twitter - @</a:t>
            </a:r>
            <a:r>
              <a:rPr lang="en-US" sz="1200" dirty="0" err="1"/>
              <a:t>asyrewicze</a:t>
            </a:r>
            <a:endParaRPr lang="en-US" sz="1200" dirty="0"/>
          </a:p>
          <a:p>
            <a:r>
              <a:rPr lang="en-US" sz="1200" dirty="0"/>
              <a:t>Blog – http://www.altaro.com/hyper-v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6"/>
          <a:stretch/>
        </p:blipFill>
        <p:spPr>
          <a:xfrm>
            <a:off x="1178375" y="1696382"/>
            <a:ext cx="1242609" cy="13009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42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561342" y="795536"/>
            <a:ext cx="7245531" cy="360363"/>
          </a:xfrm>
        </p:spPr>
        <p:txBody>
          <a:bodyPr/>
          <a:lstStyle/>
          <a:p>
            <a:r>
              <a:rPr lang="en-GB" sz="1800" dirty="0"/>
              <a:t>About </a:t>
            </a:r>
            <a:r>
              <a:rPr lang="en-GB" sz="1800" dirty="0" err="1"/>
              <a:t>Altaro</a:t>
            </a:r>
            <a:r>
              <a:rPr lang="en-GB" sz="1800" dirty="0"/>
              <a:t> Software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1561342" y="1599728"/>
            <a:ext cx="7245531" cy="3258343"/>
          </a:xfrm>
          <a:prstGeom prst="rect">
            <a:avLst/>
          </a:prstGeom>
        </p:spPr>
        <p:txBody>
          <a:bodyPr/>
          <a:lstStyle/>
          <a:p>
            <a:r>
              <a:rPr lang="en-GB" sz="1800" dirty="0" err="1">
                <a:latin typeface="+mn-lt"/>
              </a:rPr>
              <a:t>Altaro</a:t>
            </a:r>
            <a:r>
              <a:rPr lang="en-GB" sz="1800" dirty="0">
                <a:latin typeface="+mn-lt"/>
              </a:rPr>
              <a:t> is a fast-growing developer of user-</a:t>
            </a:r>
            <a:br>
              <a:rPr lang="en-GB" sz="1800" dirty="0">
                <a:latin typeface="+mn-lt"/>
              </a:rPr>
            </a:br>
            <a:r>
              <a:rPr lang="en-GB" sz="1800" dirty="0">
                <a:latin typeface="+mn-lt"/>
              </a:rPr>
              <a:t>friendly backup solutions for small</a:t>
            </a:r>
            <a:br>
              <a:rPr lang="en-GB" sz="1800" dirty="0">
                <a:latin typeface="+mn-lt"/>
              </a:rPr>
            </a:br>
            <a:r>
              <a:rPr lang="en-GB" sz="1800" dirty="0">
                <a:latin typeface="+mn-lt"/>
              </a:rPr>
              <a:t>and mid-market businesses.</a:t>
            </a:r>
          </a:p>
          <a:p>
            <a:r>
              <a:rPr lang="en-GB" sz="1800" dirty="0">
                <a:latin typeface="+mn-lt"/>
              </a:rPr>
              <a:t>Virtual Backup trusted by 30,000+ Customers</a:t>
            </a:r>
            <a:br>
              <a:rPr lang="en-GB" sz="1800" dirty="0">
                <a:latin typeface="+mn-lt"/>
              </a:rPr>
            </a:br>
            <a:r>
              <a:rPr lang="en-GB" sz="1800" dirty="0">
                <a:latin typeface="+mn-lt"/>
              </a:rPr>
              <a:t>and 6,000+ Partners and MSPs</a:t>
            </a:r>
            <a:br>
              <a:rPr lang="en-GB" sz="1800" dirty="0">
                <a:latin typeface="+mn-lt"/>
              </a:rPr>
            </a:br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Flagship product: </a:t>
            </a:r>
            <a:r>
              <a:rPr lang="en-GB" sz="1800" dirty="0" err="1">
                <a:latin typeface="+mn-lt"/>
              </a:rPr>
              <a:t>Altaro</a:t>
            </a:r>
            <a:r>
              <a:rPr lang="en-GB" sz="1800" dirty="0">
                <a:latin typeface="+mn-lt"/>
              </a:rPr>
              <a:t> VM Backup</a:t>
            </a:r>
          </a:p>
          <a:p>
            <a:endParaRPr lang="en-GB" sz="1400" b="1" dirty="0"/>
          </a:p>
          <a:p>
            <a:pPr marL="914400" lvl="2" indent="0">
              <a:buNone/>
            </a:pPr>
            <a:r>
              <a:rPr lang="en-GB" b="1" dirty="0">
                <a:hlinkClick r:id="rId3"/>
              </a:rPr>
              <a:t>altaro.com/</a:t>
            </a:r>
            <a:r>
              <a:rPr lang="en-GB" b="1" dirty="0" err="1">
                <a:hlinkClick r:id="rId3"/>
              </a:rPr>
              <a:t>vm</a:t>
            </a:r>
            <a:r>
              <a:rPr lang="en-GB" b="1" dirty="0">
                <a:hlinkClick r:id="rId3"/>
              </a:rPr>
              <a:t>-backup</a:t>
            </a:r>
            <a:endParaRPr lang="en-GB" b="1" dirty="0"/>
          </a:p>
          <a:p>
            <a:endParaRPr lang="en-US" sz="1400" dirty="0"/>
          </a:p>
          <a:p>
            <a:pPr marL="0" indent="0">
              <a:buNone/>
            </a:pPr>
            <a:endParaRPr lang="en-GB" sz="1100" dirty="0"/>
          </a:p>
        </p:txBody>
      </p:sp>
      <p:pic>
        <p:nvPicPr>
          <p:cNvPr id="18" name="Picture 17" descr="Windows_certified.png"/>
          <p:cNvPicPr>
            <a:picLocks/>
          </p:cNvPicPr>
          <p:nvPr/>
        </p:nvPicPr>
        <p:blipFill>
          <a:blip r:embed="rId4" cstate="print"/>
          <a:srcRect l="50361" r="-2309"/>
          <a:stretch>
            <a:fillRect/>
          </a:stretch>
        </p:blipFill>
        <p:spPr>
          <a:xfrm>
            <a:off x="6963390" y="3656501"/>
            <a:ext cx="594066" cy="685802"/>
          </a:xfrm>
          <a:prstGeom prst="rect">
            <a:avLst/>
          </a:prstGeom>
        </p:spPr>
      </p:pic>
      <p:pic>
        <p:nvPicPr>
          <p:cNvPr id="19" name="Picture 18" descr="Windows_certified.png"/>
          <p:cNvPicPr>
            <a:picLocks/>
          </p:cNvPicPr>
          <p:nvPr/>
        </p:nvPicPr>
        <p:blipFill>
          <a:blip r:embed="rId4" cstate="print"/>
          <a:srcRect r="51919"/>
          <a:stretch>
            <a:fillRect/>
          </a:stretch>
        </p:blipFill>
        <p:spPr>
          <a:xfrm>
            <a:off x="7633718" y="3656501"/>
            <a:ext cx="549849" cy="685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71" y="3483129"/>
            <a:ext cx="1128728" cy="10261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018" y="3656501"/>
            <a:ext cx="866393" cy="681563"/>
          </a:xfrm>
          <a:prstGeom prst="rect">
            <a:avLst/>
          </a:prstGeom>
        </p:spPr>
      </p:pic>
      <p:pic>
        <p:nvPicPr>
          <p:cNvPr id="22" name="Picture 2" descr="http://www.altaro.com/images/v7-bad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17" y="4892116"/>
            <a:ext cx="1234921" cy="5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93" y="1254959"/>
            <a:ext cx="2032760" cy="1870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973" y="1472918"/>
            <a:ext cx="500878" cy="1029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60" y="1939153"/>
            <a:ext cx="990173" cy="9901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36" y="3007083"/>
            <a:ext cx="500878" cy="1029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98" y="4627941"/>
            <a:ext cx="2081312" cy="42839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16" y="3682877"/>
            <a:ext cx="809147" cy="606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74" y="1760623"/>
            <a:ext cx="1216950" cy="143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85" y="1912260"/>
            <a:ext cx="1100582" cy="11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940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50040" y="2768718"/>
            <a:ext cx="6783840" cy="547688"/>
          </a:xfrm>
        </p:spPr>
        <p:txBody>
          <a:bodyPr/>
          <a:lstStyle/>
          <a:p>
            <a:r>
              <a:rPr lang="en-CA" dirty="0"/>
              <a:t>Let’s set some expectations first…..</a:t>
            </a:r>
          </a:p>
        </p:txBody>
      </p:sp>
    </p:spTree>
    <p:extLst>
      <p:ext uri="{BB962C8B-B14F-4D97-AF65-F5344CB8AC3E}">
        <p14:creationId xmlns:p14="http://schemas.microsoft.com/office/powerpoint/2010/main" val="21604238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41416" y="2712962"/>
            <a:ext cx="6783840" cy="547688"/>
          </a:xfrm>
        </p:spPr>
        <p:txBody>
          <a:bodyPr/>
          <a:lstStyle/>
          <a:p>
            <a:r>
              <a:rPr lang="en-CA" dirty="0"/>
              <a:t>Crash Course on Hyper-V</a:t>
            </a:r>
          </a:p>
        </p:txBody>
      </p:sp>
    </p:spTree>
    <p:extLst>
      <p:ext uri="{BB962C8B-B14F-4D97-AF65-F5344CB8AC3E}">
        <p14:creationId xmlns:p14="http://schemas.microsoft.com/office/powerpoint/2010/main" val="12410106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7641" y="237642"/>
            <a:ext cx="6065003" cy="103322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Hyper-V Architecture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8" y="2073779"/>
            <a:ext cx="2732156" cy="3223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7" y="2073779"/>
            <a:ext cx="2294003" cy="3223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56" y="2073779"/>
            <a:ext cx="2294003" cy="3223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27" y="4090587"/>
            <a:ext cx="1824864" cy="2015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87" y="1367326"/>
            <a:ext cx="3314344" cy="165717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912533" y="2424855"/>
            <a:ext cx="1232747" cy="5996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24854" y="4917440"/>
            <a:ext cx="2481597" cy="1808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044267" y="4849707"/>
            <a:ext cx="2140431" cy="2485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12533" y="2195912"/>
            <a:ext cx="1232747" cy="1205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05438" y="2167575"/>
            <a:ext cx="1529519" cy="1398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2018" y="5296969"/>
            <a:ext cx="257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Hyper-V Host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96817" y="5390765"/>
            <a:ext cx="257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Hyper-V Host</a:t>
            </a:r>
          </a:p>
        </p:txBody>
      </p:sp>
      <p:sp>
        <p:nvSpPr>
          <p:cNvPr id="26" name="TextBox 25"/>
          <p:cNvSpPr txBox="1"/>
          <p:nvPr/>
        </p:nvSpPr>
        <p:spPr>
          <a:xfrm rot="19951090">
            <a:off x="3104825" y="2644919"/>
            <a:ext cx="1708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VM Traffic</a:t>
            </a:r>
          </a:p>
        </p:txBody>
      </p:sp>
      <p:sp>
        <p:nvSpPr>
          <p:cNvPr id="27" name="TextBox 26"/>
          <p:cNvSpPr txBox="1"/>
          <p:nvPr/>
        </p:nvSpPr>
        <p:spPr>
          <a:xfrm rot="237144">
            <a:off x="3065712" y="5107140"/>
            <a:ext cx="15975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/>
              <a:t>I/O Traffic</a:t>
            </a:r>
          </a:p>
        </p:txBody>
      </p:sp>
      <p:sp>
        <p:nvSpPr>
          <p:cNvPr id="28" name="TextBox 27"/>
          <p:cNvSpPr txBox="1"/>
          <p:nvPr/>
        </p:nvSpPr>
        <p:spPr>
          <a:xfrm rot="21172409">
            <a:off x="7543223" y="5080267"/>
            <a:ext cx="15975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/>
              <a:t>I/O Traffic</a:t>
            </a:r>
          </a:p>
        </p:txBody>
      </p:sp>
      <p:sp>
        <p:nvSpPr>
          <p:cNvPr id="29" name="TextBox 28"/>
          <p:cNvSpPr txBox="1"/>
          <p:nvPr/>
        </p:nvSpPr>
        <p:spPr>
          <a:xfrm rot="21258601">
            <a:off x="2993167" y="1918078"/>
            <a:ext cx="1893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Cluster/VM Traffic</a:t>
            </a:r>
          </a:p>
        </p:txBody>
      </p:sp>
      <p:sp>
        <p:nvSpPr>
          <p:cNvPr id="30" name="TextBox 29"/>
          <p:cNvSpPr txBox="1"/>
          <p:nvPr/>
        </p:nvSpPr>
        <p:spPr>
          <a:xfrm rot="411045">
            <a:off x="7890242" y="1998299"/>
            <a:ext cx="1893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Cluster/VM Traffic</a:t>
            </a:r>
          </a:p>
        </p:txBody>
      </p:sp>
    </p:spTree>
    <p:extLst>
      <p:ext uri="{BB962C8B-B14F-4D97-AF65-F5344CB8AC3E}">
        <p14:creationId xmlns:p14="http://schemas.microsoft.com/office/powerpoint/2010/main" val="28417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5" grpId="0"/>
      <p:bldP spid="26" grpId="0"/>
      <p:bldP spid="26" grpId="1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1224417" y="1444867"/>
            <a:ext cx="4329487" cy="4192840"/>
          </a:xfrm>
        </p:spPr>
        <p:txBody>
          <a:bodyPr/>
          <a:lstStyle/>
          <a:p>
            <a:r>
              <a:rPr lang="en-US" sz="1800" dirty="0"/>
              <a:t>Hyper-V Server</a:t>
            </a:r>
          </a:p>
          <a:p>
            <a:pPr lvl="1"/>
            <a:r>
              <a:rPr lang="en-US" sz="1700" dirty="0"/>
              <a:t>Free SKU of Windows Server the contains only the roles needed for Hyper-V</a:t>
            </a:r>
          </a:p>
          <a:p>
            <a:pPr lvl="1"/>
            <a:r>
              <a:rPr lang="en-US" sz="1700" dirty="0"/>
              <a:t>Most similar to </a:t>
            </a:r>
            <a:r>
              <a:rPr lang="en-US" sz="1700" dirty="0" err="1"/>
              <a:t>ESXi</a:t>
            </a:r>
            <a:endParaRPr lang="en-US" sz="1700" dirty="0"/>
          </a:p>
          <a:p>
            <a:pPr lvl="1"/>
            <a:r>
              <a:rPr lang="en-US" sz="1700" dirty="0"/>
              <a:t>No Licensing included</a:t>
            </a:r>
          </a:p>
          <a:p>
            <a:r>
              <a:rPr lang="en-US" sz="1800" dirty="0"/>
              <a:t>Standard Edition</a:t>
            </a:r>
          </a:p>
          <a:p>
            <a:pPr lvl="1"/>
            <a:r>
              <a:rPr lang="en-US" sz="1700" dirty="0"/>
              <a:t>Complete Windows Server</a:t>
            </a:r>
          </a:p>
          <a:p>
            <a:pPr lvl="1"/>
            <a:r>
              <a:rPr lang="en-US" sz="1700" dirty="0"/>
              <a:t>Allows you to run 2 OSEs</a:t>
            </a:r>
          </a:p>
          <a:p>
            <a:r>
              <a:rPr lang="en-US" sz="1800" dirty="0"/>
              <a:t>Datacenter Edition</a:t>
            </a:r>
          </a:p>
          <a:p>
            <a:pPr lvl="1"/>
            <a:r>
              <a:rPr lang="en-US" sz="1700" dirty="0"/>
              <a:t>Complete Windows Server</a:t>
            </a:r>
          </a:p>
          <a:p>
            <a:pPr lvl="1"/>
            <a:r>
              <a:rPr lang="en-US" sz="1700" dirty="0"/>
              <a:t>Allows you to run unlimited OSEs.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225749" y="629527"/>
            <a:ext cx="4328155" cy="360363"/>
          </a:xfrm>
        </p:spPr>
        <p:txBody>
          <a:bodyPr/>
          <a:lstStyle/>
          <a:p>
            <a:r>
              <a:rPr lang="en-US" sz="2000" dirty="0"/>
              <a:t>Windows Edition Options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225253" y="995854"/>
            <a:ext cx="4328651" cy="360363"/>
          </a:xfrm>
        </p:spPr>
        <p:txBody>
          <a:bodyPr/>
          <a:lstStyle/>
          <a:p>
            <a:r>
              <a:rPr lang="en-US" sz="1800" dirty="0"/>
              <a:t>You can choose any edition of Windows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030485" y="1444867"/>
            <a:ext cx="4329487" cy="419284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26027"/>
              </a:buClr>
              <a:buSzTx/>
              <a:buFont typeface="Wingdings" panose="05000000000000000000" pitchFamily="2" charset="2"/>
              <a:buChar char="§"/>
              <a:tabLst/>
              <a:defRPr sz="1200" b="0" i="0" kern="1200" baseline="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1pPr>
            <a:lvl2pPr marL="628650" indent="-171450" algn="l" defTabSz="914400" rtl="0" eaLnBrk="1" latinLnBrk="0" hangingPunct="1">
              <a:spcBef>
                <a:spcPct val="20000"/>
              </a:spcBef>
              <a:buClr>
                <a:srgbClr val="F26027"/>
              </a:buClr>
              <a:buSzPct val="95000"/>
              <a:buFont typeface="Arial" panose="020B0604020202020204" pitchFamily="34" charset="0"/>
              <a:buChar char="•"/>
              <a:defRPr sz="1100" b="0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2pPr>
            <a:lvl3pPr marL="1085850" indent="-171450" algn="l" defTabSz="914400" rtl="0" eaLnBrk="1" latinLnBrk="0" hangingPunct="1">
              <a:spcBef>
                <a:spcPct val="20000"/>
              </a:spcBef>
              <a:buClr>
                <a:srgbClr val="F26027"/>
              </a:buClr>
              <a:buSzPct val="90000"/>
              <a:buFont typeface="Courier New" panose="02070309020205020404" pitchFamily="49" charset="0"/>
              <a:buChar char="o"/>
              <a:defRPr sz="1000" b="0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3pPr>
            <a:lvl4pPr marL="1543050" indent="-171450" algn="l" defTabSz="914400" rtl="0" eaLnBrk="1" latinLnBrk="0" hangingPunct="1">
              <a:spcBef>
                <a:spcPct val="20000"/>
              </a:spcBef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-"/>
              <a:defRPr sz="1000" b="0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∙"/>
              <a:defRPr sz="1000" b="0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Full Server with GUI</a:t>
            </a:r>
          </a:p>
          <a:p>
            <a:pPr lvl="1"/>
            <a:r>
              <a:rPr lang="en-US" sz="1700" dirty="0"/>
              <a:t>Best for Small Installations with no remote mgmt. options</a:t>
            </a:r>
          </a:p>
          <a:p>
            <a:pPr lvl="1"/>
            <a:r>
              <a:rPr lang="en-US" sz="1700" dirty="0"/>
              <a:t>Management tools available right on the host</a:t>
            </a:r>
          </a:p>
          <a:p>
            <a:r>
              <a:rPr lang="en-US" sz="1800" dirty="0"/>
              <a:t>Server Core</a:t>
            </a:r>
          </a:p>
          <a:p>
            <a:pPr lvl="1"/>
            <a:r>
              <a:rPr lang="en-US" sz="1700" dirty="0"/>
              <a:t>Considered to be best balance between low overhead and management</a:t>
            </a:r>
          </a:p>
          <a:p>
            <a:pPr lvl="1"/>
            <a:r>
              <a:rPr lang="en-US" sz="1700" dirty="0"/>
              <a:t>PowerShell and basic tools available on the host itself.</a:t>
            </a:r>
          </a:p>
          <a:p>
            <a:r>
              <a:rPr lang="en-US" sz="1800" dirty="0"/>
              <a:t>Nano Server</a:t>
            </a:r>
          </a:p>
          <a:p>
            <a:pPr lvl="1"/>
            <a:r>
              <a:rPr lang="en-US" sz="1700" dirty="0"/>
              <a:t>Completely Headless Installation</a:t>
            </a:r>
          </a:p>
          <a:p>
            <a:pPr lvl="1"/>
            <a:r>
              <a:rPr lang="en-US" sz="1700" dirty="0"/>
              <a:t>Lowest Overhead and most secure</a:t>
            </a:r>
          </a:p>
          <a:p>
            <a:pPr lvl="1"/>
            <a:r>
              <a:rPr lang="en-US" sz="1700" dirty="0"/>
              <a:t>100% remote management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7031817" y="629527"/>
            <a:ext cx="4328155" cy="3603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Operating System Options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7031321" y="995854"/>
            <a:ext cx="4328651" cy="3603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i="0" kern="1200" baseline="0">
                <a:solidFill>
                  <a:srgbClr val="F26027"/>
                </a:solidFill>
                <a:latin typeface="Avenir Next LT Pro Medium"/>
                <a:ea typeface="+mn-ea"/>
                <a:cs typeface="Avenir Next LT Pro Medium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What mode will you run the OS in?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32449" y="0"/>
            <a:ext cx="44605" cy="63561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67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7521596" y="1363848"/>
            <a:ext cx="4031649" cy="25084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1245388" y="1506370"/>
            <a:ext cx="5423041" cy="3558978"/>
          </a:xfrm>
        </p:spPr>
        <p:txBody>
          <a:bodyPr/>
          <a:lstStyle/>
          <a:p>
            <a:r>
              <a:rPr lang="en-US" sz="2000" dirty="0"/>
              <a:t>You Need SCVMM if you want Clustering and HA</a:t>
            </a:r>
          </a:p>
          <a:p>
            <a:r>
              <a:rPr lang="en-US" sz="2000" dirty="0"/>
              <a:t>You Can’t create “templates” without SCVMM</a:t>
            </a:r>
          </a:p>
          <a:p>
            <a:r>
              <a:rPr lang="en-US" sz="2000" dirty="0"/>
              <a:t>Hyper-V isn’t as secure as </a:t>
            </a:r>
            <a:r>
              <a:rPr lang="en-US" sz="2000" dirty="0" err="1"/>
              <a:t>ESXi</a:t>
            </a:r>
            <a:r>
              <a:rPr lang="en-US" sz="2000" dirty="0"/>
              <a:t>, because it’s Windows</a:t>
            </a:r>
          </a:p>
          <a:p>
            <a:r>
              <a:rPr lang="en-US" sz="2000" dirty="0"/>
              <a:t>A Physical Domain Controller is required for Clustering</a:t>
            </a:r>
          </a:p>
          <a:p>
            <a:r>
              <a:rPr lang="en-US" sz="2000" dirty="0"/>
              <a:t>Hyper-V Doesn’t Scale as High as VMware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1246720" y="785644"/>
            <a:ext cx="4328155" cy="360363"/>
          </a:xfrm>
        </p:spPr>
        <p:txBody>
          <a:bodyPr/>
          <a:lstStyle/>
          <a:p>
            <a:r>
              <a:rPr lang="en-US" sz="1800" dirty="0"/>
              <a:t>A Couple of Common Hyper-V Myths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246224" y="1146007"/>
            <a:ext cx="4328651" cy="360363"/>
          </a:xfrm>
        </p:spPr>
        <p:txBody>
          <a:bodyPr/>
          <a:lstStyle/>
          <a:p>
            <a:r>
              <a:rPr lang="en-US" dirty="0" err="1"/>
              <a:t>Mythbusting</a:t>
            </a:r>
            <a:r>
              <a:rPr lang="en-US" dirty="0"/>
              <a:t> 101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029613" y="1279696"/>
            <a:ext cx="3001083" cy="3785652"/>
            <a:chOff x="7559122" y="1265146"/>
            <a:chExt cx="3001083" cy="3785652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7559122" y="1349298"/>
              <a:ext cx="3001083" cy="37015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559122" y="1265146"/>
              <a:ext cx="2900722" cy="37856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Myth</a:t>
              </a:r>
            </a:p>
            <a:p>
              <a:pPr algn="ctr"/>
              <a:r>
                <a:rPr lang="en-US" sz="8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Vs.</a:t>
              </a:r>
            </a:p>
            <a:p>
              <a:pPr algn="ctr"/>
              <a:r>
                <a:rPr lang="en-US" sz="80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Fact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6936059" y="0"/>
            <a:ext cx="33453" cy="63450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Placeholder 2"/>
          <p:cNvSpPr txBox="1">
            <a:spLocks/>
          </p:cNvSpPr>
          <p:nvPr/>
        </p:nvSpPr>
        <p:spPr>
          <a:xfrm>
            <a:off x="7521596" y="1435109"/>
            <a:ext cx="4223849" cy="3558978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26027"/>
              </a:buClr>
              <a:buSzTx/>
              <a:buFont typeface="Wingdings" panose="05000000000000000000" pitchFamily="2" charset="2"/>
              <a:buChar char="§"/>
              <a:tabLst/>
              <a:defRPr sz="1200" b="0" i="0" kern="1200" baseline="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1pPr>
            <a:lvl2pPr marL="628650" indent="-171450" algn="l" defTabSz="914400" rtl="0" eaLnBrk="1" latinLnBrk="0" hangingPunct="1">
              <a:spcBef>
                <a:spcPct val="20000"/>
              </a:spcBef>
              <a:buClr>
                <a:srgbClr val="F26027"/>
              </a:buClr>
              <a:buSzPct val="95000"/>
              <a:buFont typeface="Arial" panose="020B0604020202020204" pitchFamily="34" charset="0"/>
              <a:buChar char="•"/>
              <a:defRPr sz="1100" b="0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2pPr>
            <a:lvl3pPr marL="1085850" indent="-171450" algn="l" defTabSz="914400" rtl="0" eaLnBrk="1" latinLnBrk="0" hangingPunct="1">
              <a:spcBef>
                <a:spcPct val="20000"/>
              </a:spcBef>
              <a:buClr>
                <a:srgbClr val="F26027"/>
              </a:buClr>
              <a:buSzPct val="90000"/>
              <a:buFont typeface="Courier New" panose="02070309020205020404" pitchFamily="49" charset="0"/>
              <a:buChar char="o"/>
              <a:defRPr sz="1000" b="0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3pPr>
            <a:lvl4pPr marL="1543050" indent="-171450" algn="l" defTabSz="914400" rtl="0" eaLnBrk="1" latinLnBrk="0" hangingPunct="1">
              <a:spcBef>
                <a:spcPct val="20000"/>
              </a:spcBef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-"/>
              <a:defRPr sz="1000" b="0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F26027"/>
              </a:buClr>
              <a:buSzPct val="90000"/>
              <a:buFont typeface="Avenir LT Std 35 Light" panose="020B0402020203020204" pitchFamily="34" charset="0"/>
              <a:buChar char="∙"/>
              <a:defRPr sz="1000" b="0" i="0" kern="1200">
                <a:solidFill>
                  <a:srgbClr val="3C3C3C"/>
                </a:solidFill>
                <a:latin typeface="AvenirNext LT Pro Regular" panose="020B0504020202020204" pitchFamily="34" charset="0"/>
                <a:ea typeface="+mn-ea"/>
                <a:cs typeface="AvenirNext LT Pro Regular" panose="020B05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240 vCPUs per VM</a:t>
            </a:r>
          </a:p>
          <a:p>
            <a:r>
              <a:rPr lang="en-US" sz="2000" dirty="0"/>
              <a:t>12TB of memory per VM</a:t>
            </a:r>
          </a:p>
          <a:p>
            <a:r>
              <a:rPr lang="en-US" sz="2000" dirty="0"/>
              <a:t>64TB VHDX Capacity</a:t>
            </a:r>
          </a:p>
          <a:p>
            <a:r>
              <a:rPr lang="en-US" sz="2000" dirty="0"/>
              <a:t>1024 VMs per Host</a:t>
            </a:r>
          </a:p>
          <a:p>
            <a:r>
              <a:rPr lang="en-US" sz="2000" dirty="0"/>
              <a:t>64 Physical Nodes Per Cluster</a:t>
            </a:r>
          </a:p>
        </p:txBody>
      </p:sp>
    </p:spTree>
    <p:extLst>
      <p:ext uri="{BB962C8B-B14F-4D97-AF65-F5344CB8AC3E}">
        <p14:creationId xmlns:p14="http://schemas.microsoft.com/office/powerpoint/2010/main" val="591556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uiExpand="1" build="p"/>
      <p:bldP spid="11" grpId="0" uiExpand="1" build="p"/>
    </p:bldLst>
  </p:timing>
</p:sld>
</file>

<file path=ppt/theme/theme1.xml><?xml version="1.0" encoding="utf-8"?>
<a:theme xmlns:a="http://schemas.openxmlformats.org/drawingml/2006/main" name="Altaro">
  <a:themeElements>
    <a:clrScheme name="Custom 3">
      <a:dk1>
        <a:srgbClr val="3C3C3C"/>
      </a:dk1>
      <a:lt1>
        <a:srgbClr val="FFFFFF"/>
      </a:lt1>
      <a:dk2>
        <a:srgbClr val="1F497D"/>
      </a:dk2>
      <a:lt2>
        <a:srgbClr val="F2F2F2"/>
      </a:lt2>
      <a:accent1>
        <a:srgbClr val="005C9C"/>
      </a:accent1>
      <a:accent2>
        <a:srgbClr val="00AEEF"/>
      </a:accent2>
      <a:accent3>
        <a:srgbClr val="8DC63F"/>
      </a:accent3>
      <a:accent4>
        <a:srgbClr val="BFBFBF"/>
      </a:accent4>
      <a:accent5>
        <a:srgbClr val="E7800F"/>
      </a:accent5>
      <a:accent6>
        <a:srgbClr val="870E9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6529</TotalTime>
  <Words>1401</Words>
  <Application>Microsoft Office PowerPoint</Application>
  <PresentationFormat>Widescreen</PresentationFormat>
  <Paragraphs>241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Avenir LT Std 35 Light</vt:lpstr>
      <vt:lpstr>Avenir LT Std 65 Medium</vt:lpstr>
      <vt:lpstr>Avenir LT Std 85 Heavy</vt:lpstr>
      <vt:lpstr>Avenir Next LT Pro Demi</vt:lpstr>
      <vt:lpstr>Avenir Next LT Pro Medium</vt:lpstr>
      <vt:lpstr>AvenirNext LT Pro</vt:lpstr>
      <vt:lpstr>AvenirNext LT Pro Regular</vt:lpstr>
      <vt:lpstr>Calibri</vt:lpstr>
      <vt:lpstr>Calibri Light</vt:lpstr>
      <vt:lpstr>Courier New</vt:lpstr>
      <vt:lpstr>Wingdings</vt:lpstr>
      <vt:lpstr>Altaro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Hyper-V Architecture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Paola</dc:creator>
  <cp:lastModifiedBy>Andy Syrewicze</cp:lastModifiedBy>
  <cp:revision>296</cp:revision>
  <dcterms:created xsi:type="dcterms:W3CDTF">2013-02-11T01:13:05Z</dcterms:created>
  <dcterms:modified xsi:type="dcterms:W3CDTF">2017-05-16T11:18:24Z</dcterms:modified>
</cp:coreProperties>
</file>